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66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AF4D41-B518-45DA-B695-A1196C7B8CF0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07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BF9BCE-9D2C-4413-9DB1-A2D3020AB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BA3E39-A5FE-4097-B1E1-05FAEB4C4B21}" type="slidenum">
              <a:rPr lang="ru-RU" altLang="ru-RU" sz="1200">
                <a:latin typeface="Calibri" pitchFamily="34" charset="0"/>
              </a:rPr>
              <a:pPr algn="r"/>
              <a:t>9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Фото 1939-1940 года. Два брата Газизов Кутдус (справа) и Газизов Гаптр Газизович</a:t>
            </a:r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5FB3F16-3DAB-4A9A-BE7E-20FFB9640663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-52"/>
                <a:cs typeface="+mn-cs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10C4F8A5-6D64-40F9-AC18-1B23D87B9D41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E523858C-7583-4218-A983-1CF5D0F94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2025" y="6100763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A08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B5A81-B399-4959-BC49-EF663F117031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0425" y="610076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A08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9425" y="6100763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A08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DF19D-F77E-4580-940B-B1931417D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ctrTitle"/>
          </p:nvPr>
        </p:nvSpPr>
        <p:spPr>
          <a:xfrm>
            <a:off x="971550" y="1196975"/>
            <a:ext cx="7775575" cy="208756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6000" b="1" smtClean="0">
                <a:solidFill>
                  <a:srgbClr val="C00000"/>
                </a:solidFill>
                <a:latin typeface="Monotype Corsiva" pitchFamily="66" charset="0"/>
              </a:rPr>
              <a:t>ФОТОАЛЬБОМ</a:t>
            </a:r>
          </a:p>
        </p:txBody>
      </p:sp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755650" y="3141663"/>
            <a:ext cx="817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ru-RU" sz="2000" b="1">
                <a:solidFill>
                  <a:srgbClr val="C00000"/>
                </a:solidFill>
                <a:latin typeface="Monotype Corsiva" pitchFamily="66" charset="0"/>
              </a:rPr>
              <a:t>«Нет в России семьи такой, где б не памятен был свой герой.</a:t>
            </a:r>
            <a:br>
              <a:rPr kumimoji="1" lang="ru-RU" sz="2000" b="1">
                <a:solidFill>
                  <a:srgbClr val="C00000"/>
                </a:solidFill>
                <a:latin typeface="Monotype Corsiva" pitchFamily="66" charset="0"/>
              </a:rPr>
            </a:br>
            <a:r>
              <a:rPr kumimoji="1" lang="ru-RU" sz="2000" b="1">
                <a:solidFill>
                  <a:srgbClr val="C00000"/>
                </a:solidFill>
                <a:latin typeface="Monotype Corsiva" pitchFamily="66" charset="0"/>
              </a:rPr>
              <a:t>И глаза молодых солдат с фотографий увядших глядят…»</a:t>
            </a:r>
          </a:p>
        </p:txBody>
      </p:sp>
      <p:pic>
        <p:nvPicPr>
          <p:cNvPr id="4099" name="Picture 12" descr="orden_le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26638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51050" y="6921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B00000"/>
                </a:solidFill>
                <a:latin typeface="Times Roman"/>
                <a:cs typeface="Arial" charset="0"/>
              </a:rPr>
              <a:t>Хабибуллин Зинатулла</a:t>
            </a:r>
            <a:r>
              <a:rPr lang="ru-RU" altLang="ru-RU" sz="3600" i="1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16113"/>
            <a:ext cx="2663825" cy="3600450"/>
          </a:xfrm>
          <a:ln cap="flat" algn="ctr">
            <a:solidFill>
              <a:srgbClr val="000000"/>
            </a:solidFill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851275" y="1557338"/>
            <a:ext cx="4968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  <a:buSzPct val="90000"/>
              <a:buFont typeface="Monotype Sorts"/>
              <a:buNone/>
            </a:pPr>
            <a:r>
              <a:rPr kumimoji="1" lang="ru-RU" altLang="ru-RU"/>
              <a:t>В  </a:t>
            </a:r>
            <a:r>
              <a:rPr lang="ru-RU" altLang="ru-RU">
                <a:solidFill>
                  <a:srgbClr val="000000"/>
                </a:solidFill>
                <a:latin typeface="Monotype Corsiva" pitchFamily="66" charset="0"/>
              </a:rPr>
              <a:t>действующей армии с 22.07.1941 года. Принимал участие в тяжелейших  боях против танковой группы Гудериана на территории Смоленской области, Могилевской области Белорусской СССР. Был в «Гомельском котле», где погиб практически весь личный состав дивизии. Воевал на Брянском и Воронежском фронтах в Сумской, Курской, Орловской и Воронежской областях. Награждён медалью За отвагу, Орденом Отечественной войны </a:t>
            </a:r>
            <a:r>
              <a:rPr lang="en-US" altLang="ru-RU">
                <a:solidFill>
                  <a:srgbClr val="000000"/>
                </a:solidFill>
                <a:latin typeface="Monotype Corsiva" pitchFamily="66" charset="0"/>
              </a:rPr>
              <a:t>I </a:t>
            </a:r>
            <a:r>
              <a:rPr lang="ru-RU" altLang="ru-RU">
                <a:solidFill>
                  <a:srgbClr val="000000"/>
                </a:solidFill>
                <a:latin typeface="Monotype Corsiva" pitchFamily="66" charset="0"/>
              </a:rPr>
              <a:t>степени, медалью «За победу  над Германией», юбилейными медалями к «20, 30 и 40-летию Победы в Великой Отечественной войны </a:t>
            </a:r>
            <a:br>
              <a:rPr lang="ru-RU" altLang="ru-RU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altLang="ru-RU">
                <a:solidFill>
                  <a:srgbClr val="000000"/>
                </a:solidFill>
                <a:latin typeface="Monotype Corsiva" pitchFamily="66" charset="0"/>
              </a:rPr>
              <a:t>1941-1945 гг.»</a:t>
            </a:r>
          </a:p>
        </p:txBody>
      </p:sp>
      <p:pic>
        <p:nvPicPr>
          <p:cNvPr id="14340" name="Picture 12" descr="orden_le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26638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997200"/>
            <a:ext cx="316706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76338"/>
            <a:ext cx="741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5" y="4997450"/>
            <a:ext cx="3997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636838"/>
            <a:ext cx="3924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357563"/>
            <a:ext cx="39592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orden_lenta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1116013" y="333375"/>
            <a:ext cx="2238375" cy="671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4" descr="getImage[1]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60350"/>
            <a:ext cx="7993062" cy="63373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341438"/>
            <a:ext cx="7772400" cy="6604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  <a:t>Мой прадедушка - Кузнецов Георгий Захарович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363" y="2332038"/>
            <a:ext cx="4032250" cy="4525962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kumimoji="0" lang="ru-RU" altLang="ru-RU" sz="2800" smtClean="0">
                <a:solidFill>
                  <a:srgbClr val="000000"/>
                </a:solidFill>
                <a:latin typeface="Monotype Corsiva" pitchFamily="66" charset="0"/>
              </a:rPr>
              <a:t>1910 - 1968 гг.</a:t>
            </a:r>
          </a:p>
          <a:p>
            <a:pPr algn="ctr" eaLnBrk="1" hangingPunct="1">
              <a:buFont typeface="Monotype Sorts"/>
              <a:buNone/>
            </a:pPr>
            <a:r>
              <a:rPr kumimoji="0" lang="ru-RU" altLang="ru-RU" sz="2800" smtClean="0">
                <a:solidFill>
                  <a:srgbClr val="000000"/>
                </a:solidFill>
                <a:latin typeface="Monotype Corsiva" pitchFamily="66" charset="0"/>
              </a:rPr>
              <a:t>Участник ВОВ.</a:t>
            </a:r>
          </a:p>
          <a:p>
            <a:pPr algn="ctr" eaLnBrk="1" hangingPunct="1">
              <a:buFont typeface="Monotype Sorts"/>
              <a:buNone/>
            </a:pPr>
            <a:r>
              <a:rPr kumimoji="0" lang="ru-RU" altLang="ru-RU" sz="2800" smtClean="0">
                <a:solidFill>
                  <a:srgbClr val="000000"/>
                </a:solidFill>
                <a:latin typeface="Monotype Corsiva" pitchFamily="66" charset="0"/>
              </a:rPr>
              <a:t>Участник Сталинградской битвы.</a:t>
            </a:r>
          </a:p>
          <a:p>
            <a:pPr algn="ctr" eaLnBrk="1" hangingPunct="1">
              <a:buFont typeface="Monotype Sorts"/>
              <a:buNone/>
            </a:pPr>
            <a:r>
              <a:rPr kumimoji="0" lang="ru-RU" altLang="ru-RU" sz="2800" smtClean="0">
                <a:solidFill>
                  <a:srgbClr val="000000"/>
                </a:solidFill>
                <a:latin typeface="Monotype Corsiva" pitchFamily="66" charset="0"/>
              </a:rPr>
              <a:t>Закончил ВОВ в Берлине в 1945 году.</a:t>
            </a:r>
          </a:p>
        </p:txBody>
      </p:sp>
      <p:pic>
        <p:nvPicPr>
          <p:cNvPr id="6147" name="Picture 4" descr="DSC0371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2420938"/>
            <a:ext cx="2881313" cy="3960812"/>
          </a:xfrm>
          <a:ln>
            <a:solidFill>
              <a:srgbClr val="000000"/>
            </a:solidFill>
          </a:ln>
        </p:spPr>
      </p:pic>
      <p:pic>
        <p:nvPicPr>
          <p:cNvPr id="6148" name="Picture 12" descr="orden_le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26638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196975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  <a:t>Мой прадедушка - Носов </a:t>
            </a:r>
            <a:b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  <a:t>Анатолий Иванович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997200"/>
            <a:ext cx="4038600" cy="4525963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kumimoji="0" lang="ru-RU" altLang="ru-RU" sz="2800" smtClean="0">
                <a:solidFill>
                  <a:srgbClr val="000000"/>
                </a:solidFill>
                <a:latin typeface="Monotype Corsiva" pitchFamily="66" charset="0"/>
              </a:rPr>
              <a:t>1919 - 1996 гг.</a:t>
            </a:r>
          </a:p>
          <a:p>
            <a:pPr algn="ctr" eaLnBrk="1" hangingPunct="1">
              <a:buFont typeface="Monotype Sorts"/>
              <a:buNone/>
            </a:pPr>
            <a:r>
              <a:rPr kumimoji="0" lang="ru-RU" altLang="ru-RU" sz="2800" smtClean="0">
                <a:solidFill>
                  <a:srgbClr val="000000"/>
                </a:solidFill>
                <a:latin typeface="Monotype Corsiva" pitchFamily="66" charset="0"/>
              </a:rPr>
              <a:t>Участник ВОВ, закончил войну в 1945 году в Кёнигсберге.</a:t>
            </a:r>
          </a:p>
        </p:txBody>
      </p:sp>
      <p:pic>
        <p:nvPicPr>
          <p:cNvPr id="7171" name="Picture 4" descr="Носов Анатолий Иванович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05038"/>
            <a:ext cx="2928937" cy="4321175"/>
          </a:xfrm>
          <a:ln>
            <a:solidFill>
              <a:srgbClr val="000000"/>
            </a:solidFill>
          </a:ln>
        </p:spPr>
      </p:pic>
      <p:pic>
        <p:nvPicPr>
          <p:cNvPr id="7172" name="Picture 12" descr="orden_le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26638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96975"/>
            <a:ext cx="7834313" cy="78105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  <a:t>Мой прапрадедушка - Гречищев Пётр Степанович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825" y="2743200"/>
            <a:ext cx="3478213" cy="4114800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kumimoji="0" lang="ru-RU" altLang="ru-RU" sz="2800" smtClean="0">
                <a:solidFill>
                  <a:srgbClr val="000000"/>
                </a:solidFill>
                <a:latin typeface="Monotype Corsiva" pitchFamily="66" charset="0"/>
              </a:rPr>
              <a:t>1883 - 1947 гг.</a:t>
            </a:r>
          </a:p>
          <a:p>
            <a:pPr algn="ctr" eaLnBrk="1" hangingPunct="1">
              <a:buFont typeface="Monotype Sorts"/>
              <a:buNone/>
            </a:pPr>
            <a:r>
              <a:rPr kumimoji="0" lang="ru-RU" altLang="ru-RU" sz="2800" smtClean="0">
                <a:solidFill>
                  <a:srgbClr val="000000"/>
                </a:solidFill>
                <a:latin typeface="Monotype Corsiva" pitchFamily="66" charset="0"/>
              </a:rPr>
              <a:t>Воевал в Первую мировую войну</a:t>
            </a:r>
          </a:p>
        </p:txBody>
      </p:sp>
      <p:pic>
        <p:nvPicPr>
          <p:cNvPr id="8195" name="Picture 4" descr="Гречищев Петр Степанович-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276475"/>
            <a:ext cx="3005137" cy="4032250"/>
          </a:xfrm>
          <a:ln>
            <a:solidFill>
              <a:srgbClr val="000000"/>
            </a:solidFill>
          </a:ln>
        </p:spPr>
      </p:pic>
      <p:pic>
        <p:nvPicPr>
          <p:cNvPr id="8196" name="Picture 12" descr="orden_le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26638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0200" y="476250"/>
            <a:ext cx="7772400" cy="6762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Monotype Corsiva" pitchFamily="66" charset="0"/>
              </a:rPr>
              <a:t>Награды</a:t>
            </a:r>
          </a:p>
        </p:txBody>
      </p:sp>
      <p:pic>
        <p:nvPicPr>
          <p:cNvPr id="9218" name="Picture 3" descr="За взятие Кенигсберга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268413"/>
            <a:ext cx="3440113" cy="2447925"/>
          </a:xfrm>
          <a:ln>
            <a:solidFill>
              <a:srgbClr val="000000"/>
            </a:solidFill>
          </a:ln>
        </p:spPr>
      </p:pic>
      <p:pic>
        <p:nvPicPr>
          <p:cNvPr id="9219" name="Picture 4" descr="За Победу над Германией - копия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268413"/>
            <a:ext cx="3500437" cy="2447925"/>
          </a:xfrm>
          <a:ln>
            <a:solidFill>
              <a:srgbClr val="000000"/>
            </a:solidFill>
          </a:ln>
        </p:spPr>
      </p:pic>
      <p:pic>
        <p:nvPicPr>
          <p:cNvPr id="9220" name="Picture 5" descr="За Победу над Японией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563938" y="3933825"/>
            <a:ext cx="3600450" cy="2578100"/>
          </a:xfrm>
          <a:ln>
            <a:solidFill>
              <a:srgbClr val="000000"/>
            </a:solidFill>
          </a:ln>
        </p:spPr>
      </p:pic>
      <p:pic>
        <p:nvPicPr>
          <p:cNvPr id="9221" name="Picture 12" descr="orden_len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04813"/>
            <a:ext cx="26638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ChangeArrowheads="1"/>
          </p:cNvSpPr>
          <p:nvPr/>
        </p:nvSpPr>
        <p:spPr bwMode="auto">
          <a:xfrm>
            <a:off x="2019300" y="4343400"/>
            <a:ext cx="49149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90000"/>
              <a:buFont typeface="Monotype Sorts"/>
              <a:buNone/>
            </a:pPr>
            <a:endParaRPr kumimoji="1" lang="ru-RU" altLang="ru-RU" sz="3200"/>
          </a:p>
        </p:txBody>
      </p:sp>
      <p:pic>
        <p:nvPicPr>
          <p:cNvPr id="10242" name="Picture 10" descr="C:\Users\Мария\Desktop\attach-635622319495658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05038"/>
            <a:ext cx="2944812" cy="3941762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1219200" y="692150"/>
            <a:ext cx="792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90000"/>
              <a:buFont typeface="Monotype Sorts"/>
              <a:buNone/>
            </a:pPr>
            <a:r>
              <a:rPr kumimoji="1" lang="ru-RU" altLang="ru-RU" sz="4400" b="1">
                <a:solidFill>
                  <a:srgbClr val="C00000"/>
                </a:solidFill>
                <a:latin typeface="Monotype Corsiva" pitchFamily="66" charset="0"/>
              </a:rPr>
              <a:t>Мой дедушка-Халяпин </a:t>
            </a:r>
          </a:p>
          <a:p>
            <a:pPr algn="ctr">
              <a:buClr>
                <a:schemeClr val="accent1"/>
              </a:buClr>
              <a:buSzPct val="90000"/>
              <a:buFont typeface="Monotype Sorts"/>
              <a:buNone/>
            </a:pPr>
            <a:r>
              <a:rPr kumimoji="1" lang="ru-RU" altLang="ru-RU" sz="4400" b="1">
                <a:solidFill>
                  <a:srgbClr val="C00000"/>
                </a:solidFill>
                <a:latin typeface="Monotype Corsiva" pitchFamily="66" charset="0"/>
              </a:rPr>
              <a:t>Михаил Андреевич (1918-1988 гг.)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500563" y="2565400"/>
            <a:ext cx="417671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800">
                <a:solidFill>
                  <a:srgbClr val="000000"/>
                </a:solidFill>
                <a:latin typeface="Monotype Corsiva" pitchFamily="66" charset="0"/>
              </a:rPr>
              <a:t>Гв. ст. сержант, командир орудия </a:t>
            </a:r>
            <a:br>
              <a:rPr lang="ru-RU" sz="280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2800">
                <a:solidFill>
                  <a:srgbClr val="000000"/>
                </a:solidFill>
                <a:latin typeface="Monotype Corsiva" pitchFamily="66" charset="0"/>
              </a:rPr>
              <a:t>176 артиллерийского миномётного полка </a:t>
            </a:r>
            <a:br>
              <a:rPr lang="ru-RU" sz="280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2800">
                <a:solidFill>
                  <a:srgbClr val="000000"/>
                </a:solidFill>
                <a:latin typeface="Monotype Corsiva" pitchFamily="66" charset="0"/>
              </a:rPr>
              <a:t>6 кавалерийской дивизии. В Красной Армии с </a:t>
            </a:r>
            <a:br>
              <a:rPr lang="ru-RU" sz="280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2800">
                <a:solidFill>
                  <a:srgbClr val="000000"/>
                </a:solidFill>
                <a:latin typeface="Monotype Corsiva" pitchFamily="66" charset="0"/>
              </a:rPr>
              <a:t>1938 по 1945 гг.</a:t>
            </a:r>
          </a:p>
        </p:txBody>
      </p:sp>
      <p:pic>
        <p:nvPicPr>
          <p:cNvPr id="10245" name="Picture 12" descr="orden_len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26638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765175"/>
            <a:ext cx="7848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Monotype Corsiva" pitchFamily="66" charset="0"/>
              </a:rPr>
              <a:t>ИЗ ЦЕНТРАЛЬНОГО АРХИВА МО РФ</a:t>
            </a:r>
            <a:endParaRPr lang="ru-RU" sz="3600" b="1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C:\Users\Мария\Desktop\Дедуля\Share2015-03-18-4d35b0178a8384f5b703b9296f2469b6970ce6a511b786b88e19ba47b8ca2b49-Picture_jp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44675"/>
            <a:ext cx="3505200" cy="4525963"/>
          </a:xfrm>
          <a:ln>
            <a:solidFill>
              <a:srgbClr val="600000"/>
            </a:solidFill>
          </a:ln>
        </p:spPr>
      </p:pic>
      <p:pic>
        <p:nvPicPr>
          <p:cNvPr id="11267" name="Picture 2" descr="C:\Users\Мария\Desktop\Дедуля\Share2015-03-18-34b2dcc095f3f2b28e2c2e7dd88cd1a6fafc935adf7aca75d78dd92c0fad41c7-Picture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844675"/>
            <a:ext cx="3352800" cy="4537075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</p:spPr>
      </p:pic>
      <p:pic>
        <p:nvPicPr>
          <p:cNvPr id="11268" name="Picture 12" descr="orden_le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33375"/>
            <a:ext cx="26638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1052513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i="1" smtClean="0">
                <a:solidFill>
                  <a:srgbClr val="B00000"/>
                </a:solidFill>
                <a:cs typeface="Arial" charset="0"/>
              </a:rPr>
              <a:t>Младший брат моего прадедушки Газизова Кутдуса-</a:t>
            </a:r>
            <a:br>
              <a:rPr lang="ru-RU" altLang="ru-RU" sz="2800" b="1" i="1" smtClean="0">
                <a:solidFill>
                  <a:srgbClr val="B00000"/>
                </a:solidFill>
                <a:cs typeface="Arial" charset="0"/>
              </a:rPr>
            </a:br>
            <a:r>
              <a:rPr lang="ru-RU" altLang="ru-RU" sz="2800" b="1" i="1" smtClean="0">
                <a:solidFill>
                  <a:srgbClr val="B00000"/>
                </a:solidFill>
                <a:cs typeface="Arial" charset="0"/>
              </a:rPr>
              <a:t> Газизов Гаптр Газизович</a:t>
            </a:r>
          </a:p>
        </p:txBody>
      </p:sp>
      <p:sp>
        <p:nvSpPr>
          <p:cNvPr id="12290" name="Объект 2"/>
          <p:cNvSpPr>
            <a:spLocks noGrp="1"/>
          </p:cNvSpPr>
          <p:nvPr>
            <p:ph idx="4294967295"/>
          </p:nvPr>
        </p:nvSpPr>
        <p:spPr>
          <a:xfrm>
            <a:off x="5148263" y="2565400"/>
            <a:ext cx="3744912" cy="4525963"/>
          </a:xfrm>
        </p:spPr>
        <p:txBody>
          <a:bodyPr/>
          <a:lstStyle/>
          <a:p>
            <a:pPr eaLnBrk="1" hangingPunct="1">
              <a:buFont typeface="Monotype Sorts"/>
              <a:buNone/>
            </a:pPr>
            <a:r>
              <a:rPr kumimoji="0" lang="ru-RU" altLang="ru-RU" sz="2000" smtClean="0">
                <a:solidFill>
                  <a:srgbClr val="000000"/>
                </a:solidFill>
                <a:latin typeface="Monotype Corsiva" pitchFamily="66" charset="0"/>
              </a:rPr>
              <a:t>Ушёл фронт в 19 лет в 1941 году.</a:t>
            </a:r>
          </a:p>
          <a:p>
            <a:pPr eaLnBrk="1" hangingPunct="1">
              <a:buFont typeface="Monotype Sorts"/>
              <a:buNone/>
            </a:pPr>
            <a:r>
              <a:rPr kumimoji="0" lang="ru-RU" altLang="ru-RU" sz="2000" smtClean="0">
                <a:solidFill>
                  <a:srgbClr val="000000"/>
                </a:solidFill>
                <a:latin typeface="Monotype Corsiva" pitchFamily="66" charset="0"/>
              </a:rPr>
              <a:t>16 октября 1944 году сержант, радиотелеграфист 2 го танкового батальона 153 танковой Смоленской Краснознаменной бригады.</a:t>
            </a:r>
          </a:p>
          <a:p>
            <a:pPr eaLnBrk="1" hangingPunct="1">
              <a:buFont typeface="Monotype Sorts"/>
              <a:buNone/>
            </a:pPr>
            <a:r>
              <a:rPr kumimoji="0" lang="ru-RU" altLang="ru-RU" sz="2000" smtClean="0">
                <a:solidFill>
                  <a:srgbClr val="000000"/>
                </a:solidFill>
                <a:latin typeface="Monotype Corsiva" pitchFamily="66" charset="0"/>
              </a:rPr>
              <a:t>Погиб в бою (сгорел в танке) в Литве между д.Клайпуце и Шурки. Ему было всего лишь 22 года.</a:t>
            </a:r>
          </a:p>
          <a:p>
            <a:pPr eaLnBrk="1" hangingPunct="1">
              <a:buFont typeface="Monotype Sorts"/>
              <a:buNone/>
            </a:pPr>
            <a:endParaRPr kumimoji="0" lang="ru-RU" altLang="ru-RU" sz="2000" smtClean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12291" name="Picture 5" descr="K:\Фото 24.01.2013\Газизов Кутдус и Газизов Гаптр 1940 год РедакцияСжат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492375"/>
            <a:ext cx="3816350" cy="31797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3" name="Picture 12" descr="orden_le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33375"/>
            <a:ext cx="26638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блокнот</Template>
  <TotalTime>519</TotalTime>
  <Words>244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Monotype Sorts</vt:lpstr>
      <vt:lpstr>Calibri</vt:lpstr>
      <vt:lpstr>Times New Roman</vt:lpstr>
      <vt:lpstr>Monotype Corsiva</vt:lpstr>
      <vt:lpstr>Times Roman</vt:lpstr>
      <vt:lpstr>Тетрадь</vt:lpstr>
      <vt:lpstr>Тетрадь</vt:lpstr>
      <vt:lpstr>ФОТОАЛЬБОМ</vt:lpstr>
      <vt:lpstr>Слайд 2</vt:lpstr>
      <vt:lpstr>Мой прадедушка - Кузнецов Георгий Захарович</vt:lpstr>
      <vt:lpstr>Мой прадедушка - Носов  Анатолий Иванович</vt:lpstr>
      <vt:lpstr>Мой прапрадедушка - Гречищев Пётр Степанович</vt:lpstr>
      <vt:lpstr>Награды</vt:lpstr>
      <vt:lpstr>Слайд 7</vt:lpstr>
      <vt:lpstr>ИЗ ЦЕНТРАЛЬНОГО АРХИВА МО РФ</vt:lpstr>
      <vt:lpstr>Младший брат моего прадедушки Газизова Кутдуса-  Газизов Гаптр Газизович</vt:lpstr>
      <vt:lpstr>Хабибуллин Зинатулла </vt:lpstr>
      <vt:lpstr>Слайд 11</vt:lpstr>
    </vt:vector>
  </TitlesOfParts>
  <Company>Пансион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современного педагога в зеркале Федерального государственного образовательного стандарта общего образования</dc:title>
  <dc:creator>Черепанова Марина Юрьевна</dc:creator>
  <cp:lastModifiedBy>a0125</cp:lastModifiedBy>
  <cp:revision>33</cp:revision>
  <cp:lastPrinted>2015-02-10T15:39:47Z</cp:lastPrinted>
  <dcterms:created xsi:type="dcterms:W3CDTF">2015-01-29T11:45:04Z</dcterms:created>
  <dcterms:modified xsi:type="dcterms:W3CDTF">2016-01-28T07:55:43Z</dcterms:modified>
</cp:coreProperties>
</file>