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62" autoAdjust="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9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E196-6B11-4C49-A799-EA29C8DEA823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54EF79-AA25-4321-9C07-8AC14C9DCFF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E196-6B11-4C49-A799-EA29C8DEA823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4EF79-AA25-4321-9C07-8AC14C9DCF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E196-6B11-4C49-A799-EA29C8DEA823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4EF79-AA25-4321-9C07-8AC14C9DCF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472E196-6B11-4C49-A799-EA29C8DEA823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854EF79-AA25-4321-9C07-8AC14C9DCFF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E196-6B11-4C49-A799-EA29C8DEA823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4EF79-AA25-4321-9C07-8AC14C9DCFF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E196-6B11-4C49-A799-EA29C8DEA823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4EF79-AA25-4321-9C07-8AC14C9DCFF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4EF79-AA25-4321-9C07-8AC14C9DCFF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E196-6B11-4C49-A799-EA29C8DEA823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E196-6B11-4C49-A799-EA29C8DEA823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4EF79-AA25-4321-9C07-8AC14C9DCFF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E196-6B11-4C49-A799-EA29C8DEA823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4EF79-AA25-4321-9C07-8AC14C9DCF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472E196-6B11-4C49-A799-EA29C8DEA823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54EF79-AA25-4321-9C07-8AC14C9DCFF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E196-6B11-4C49-A799-EA29C8DEA823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54EF79-AA25-4321-9C07-8AC14C9DCFF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472E196-6B11-4C49-A799-EA29C8DEA823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854EF79-AA25-4321-9C07-8AC14C9DCFF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idx="1"/>
          </p:nvPr>
        </p:nvSpPr>
        <p:spPr>
          <a:xfrm>
            <a:off x="5148064" y="4869160"/>
            <a:ext cx="3394720" cy="1296144"/>
          </a:xfrm>
          <a:effectLst>
            <a:glow rad="127000">
              <a:schemeClr val="bg1"/>
            </a:glow>
          </a:effectLst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Презентацию Ученица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2 класса «В»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ГБОУ Школы № 1726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Ксенофонтовой Анастасии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66936" y="337592"/>
            <a:ext cx="8229600" cy="1219200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 Прадедушка.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Живые воспоминания…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74" y="1628800"/>
            <a:ext cx="3752058" cy="4511755"/>
          </a:xfrm>
          <a:prstGeom prst="rect">
            <a:avLst/>
          </a:prstGeom>
          <a:ln>
            <a:noFill/>
          </a:ln>
          <a:effectLst>
            <a:glow>
              <a:schemeClr val="bg2">
                <a:lumMod val="90000"/>
                <a:alpha val="41000"/>
              </a:schemeClr>
            </a:glow>
            <a:softEdge rad="406400"/>
          </a:effectLst>
        </p:spPr>
      </p:pic>
    </p:spTree>
    <p:extLst>
      <p:ext uri="{BB962C8B-B14F-4D97-AF65-F5344CB8AC3E}">
        <p14:creationId xmlns:p14="http://schemas.microsoft.com/office/powerpoint/2010/main" val="25762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72031" y="4017202"/>
            <a:ext cx="1752465" cy="316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9294" y="3669804"/>
            <a:ext cx="1699115" cy="400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3" t="1613" r="4173" b="-1613"/>
          <a:stretch/>
        </p:blipFill>
        <p:spPr>
          <a:xfrm>
            <a:off x="612000" y="2564904"/>
            <a:ext cx="1584000" cy="2231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348880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	Затем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дедуля устроился на Ташкентскую трикотажную фабрику, там был механиком. Его отмечали правительственными наградами и почетными грамотами.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	Когда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дедуля уходил на пенсию, ему присвоили звание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труженика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тыла, а в последствии ветерана Великой Отечественной войны. 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Уточняли,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был ли стаж работы во время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войны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. Приходилось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делать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запросы в архив, поднимать личное дело.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08920"/>
            <a:ext cx="2592288" cy="203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322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</a:rPr>
              <a:t>Сейчас моим прабабушке и прадедушке по 86 лет. В прошлом году их наградили медалями «Совет да любовь» за долгую совместную жизнь. Вместе они живут уже 61 год.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5809497" cy="4357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92896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593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01" y="2492896"/>
            <a:ext cx="2735214" cy="2087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80" y="476672"/>
            <a:ext cx="8229600" cy="187220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Сейчас бабуля с дедулей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живут в Екатеринбурге. Городские власти дедулю не забывают, к праздникам награждают юбилейными медалями,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дарят подарки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.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149" y="2492896"/>
            <a:ext cx="286098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581128"/>
            <a:ext cx="2592288" cy="1818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34" y="3356992"/>
            <a:ext cx="2525251" cy="2210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3" y="4581128"/>
            <a:ext cx="2675279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722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1340768"/>
            <a:ext cx="8229600" cy="40324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	Когда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я разговариваю с моими старенькими дедулей и бабулей, мне очень интересны их истории, хотя их детство пришлось на очень тяжелое военное и послевоенное время. У них не было столько игрушек, как у нас, что-то мастерили сами. Больше играли в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активные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игры во дворах и на улицах.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/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	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Но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они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были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молодцы, что помогали своим родителям по дому и на работе, поддерживали их,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несмотря на свой юный возраст.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5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896" y="836712"/>
            <a:ext cx="8229600" cy="216024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Каждый раз,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к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огда мы приезжаем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в гости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в Екатеринбург, нам очень рады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старенькие прабабушка 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прадедушка, но мы их зовём просто - 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бабуля и дедуля.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Долгими зимними вечерами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они часто рассказывают нам истории про свое детство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.</a:t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653136"/>
            <a:ext cx="3724275" cy="180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0" y="2780928"/>
            <a:ext cx="451250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48" y="2636912"/>
            <a:ext cx="3132876" cy="2020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638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0042" y="1754814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474" y="908720"/>
            <a:ext cx="5214646" cy="5544616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	Мой прадедушка, Фёдоров Андрей Иванович,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родился 25 августа 1929 года в Оренбургской области.  В то время жизнь была нелегкой, порой не хватало продуктов, был голод.  И дедушкина семья приняла решение перебраться в Ташкент. Дедушке тогда было 4 года. К тому времени часть их родственников уже обосновалась на новом месте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. 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	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	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Дедуля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ходил в школу.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Но, когда,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в 1941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году,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началась 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ойна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, его старшего брата и отца забрали на фронт, 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он в 12 лет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остался самым старшим мужчиной в семье.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Кроме него в тылу остались мама, старшая сестра и младший брат,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которому не было еще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и 7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лет.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3363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494102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Через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год после начала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войны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дедуля был вынужден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оставить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учебу и пойти работать. В то время ему было 13 лет. Конечно же и мама, и старшая сестра работали, но 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войну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было очень тяжело, был голод, дедуле пришлось помогать своей семье.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Его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взяли на завод, эвакуированный из Киева. Завод изготавливал аппараты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</a:rPr>
              <a:t>Трегера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Морзе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. Дедуля работал на черновой сборке аппарата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</a:rPr>
              <a:t>Трегера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, который использовался на железной дороге. Их цех состоял из четырех мальчиков 13-14 лет и двух взрослых. Мальчики были еще невысокого роста и им были вынуждены подставлять ящики, чтобы они могли достать до оборудования. От работы этого цеха зависела дальнейшая сборка аппаратов. Дедушка работал каждый день, без выходных, а бывало, что и по 2-3 суток подряд с небольшим перерывом на сон прямо на заводе. Дедуля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очень старался и был отмечен на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доске почета как лучший ученик завода!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6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701824"/>
            <a:ext cx="8229600" cy="2223120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Пока ребята были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учениками, им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платили очень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мало,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основном работали за паёк (хлеб). Им давали хлебные карточки, которые потом можно было обменять на хлеб из расчета 800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граммов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в день.  А тем, кто не работал, выдавали всего 300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граммов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хлеба в день. Дедуля в этом возрасте был уже кормильцем своей семьи. На заводе он проработал 2 года с 1943 по 1945. Потом со фронта вернулись его брат 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отец,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  <a:t>и стало немного легче.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899592" y="5877272"/>
            <a:ext cx="3024336" cy="648072"/>
          </a:xfrm>
        </p:spPr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ru-RU" sz="1600" dirty="0" smtClean="0"/>
              <a:t>Фото прадедушки в 13 лет для </a:t>
            </a:r>
          </a:p>
          <a:p>
            <a:pPr marL="137160" indent="0">
              <a:buNone/>
            </a:pPr>
            <a:r>
              <a:rPr lang="ru-RU" sz="1600" dirty="0" smtClean="0"/>
              <a:t>личного дела.</a:t>
            </a:r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24028" y="5877272"/>
            <a:ext cx="3528392" cy="360040"/>
          </a:xfrm>
        </p:spPr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ru-RU" sz="1600" dirty="0" smtClean="0"/>
              <a:t>Фото прадедушки с другом с завода.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35" y="2708920"/>
            <a:ext cx="2432555" cy="3216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96952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274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97968"/>
            <a:ext cx="8229600" cy="272717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Наша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старенькая бабуля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также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родилась в Оренбургской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области,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и ее семья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тоже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переехала в Ташкент. В то время люди старались жить большими семьями, поддерживали друг друга.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И, конечно,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</a:rPr>
              <a:t>дружили. Родители бабули и дедули тоже были друзьями. Бабуля с дедулей ровесники.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7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89" y="764704"/>
            <a:ext cx="2167275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6444208" y="260648"/>
            <a:ext cx="2314600" cy="705243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400" dirty="0" smtClean="0">
                <a:latin typeface="+mj-lt"/>
              </a:rPr>
              <a:t>На фото прабабушка со </a:t>
            </a:r>
          </a:p>
          <a:p>
            <a:pPr marL="137160" indent="0">
              <a:buNone/>
            </a:pPr>
            <a:r>
              <a:rPr lang="ru-RU" sz="1400" dirty="0" smtClean="0">
                <a:latin typeface="+mj-lt"/>
              </a:rPr>
              <a:t>своей старшей сестрой</a:t>
            </a:r>
            <a:endParaRPr lang="ru-RU" sz="1400" dirty="0">
              <a:latin typeface="+mj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67544" y="4077072"/>
            <a:ext cx="8352928" cy="208823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	Все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женщины в их семье были заняты пошивом – это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бабулина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мама, бабушка и старшая сестра.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Сестра еще работала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на парашютном заводе. А после учебы и работы девочки помогали своей маме, бабуля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приносила ей с предприятия материал и вату,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а обратно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относила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уже готовую одежду. Шили теплое белье для солдат, верхнюю одежду и маскировочные костюмы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.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9671" y="951945"/>
            <a:ext cx="4736505" cy="3210017"/>
          </a:xfrm>
        </p:spPr>
        <p:txBody>
          <a:bodyPr>
            <a:noAutofit/>
          </a:bodyPr>
          <a:lstStyle/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Во время войны, бабуля училась. Ее папа работал на военном заводе, и они могли позволить себе, чтобы бабуля не бросила учебу. Но несмотря на это, она тоже помогала своей маме на работе. В то тяжелое время нужно было помогать своей семье. Мама работала на производстве теплой одежды для фронта, но была надомницей.  Так делали для того, чтобы еще к труду привлекать домашних. </a:t>
            </a:r>
            <a:b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</a:br>
            <a:endParaRPr lang="ru-RU" sz="1800" b="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716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6228184" y="5877272"/>
            <a:ext cx="2952328" cy="635670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1600" dirty="0" smtClean="0"/>
              <a:t>Фото дедули во время </a:t>
            </a:r>
          </a:p>
          <a:p>
            <a:pPr marL="137160" indent="0">
              <a:buNone/>
            </a:pPr>
            <a:r>
              <a:rPr lang="ru-RU" sz="1600" dirty="0" smtClean="0"/>
              <a:t>службы в армии</a:t>
            </a:r>
            <a:endParaRPr lang="ru-RU" sz="16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467544" y="3789040"/>
            <a:ext cx="5482952" cy="23042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	Позже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дедуля пошел работать на авиационный завод, потом его забрали в армию. Там он отслужил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3,5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года. Был военным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музыкантом. Играл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на валторне. Даже участвовал в параде в 1953 году в Минске, который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принимал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маршал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Тимошенко.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091" y="764704"/>
            <a:ext cx="8219256" cy="2520280"/>
          </a:xfrm>
        </p:spPr>
        <p:txBody>
          <a:bodyPr>
            <a:noAutofit/>
          </a:bodyPr>
          <a:lstStyle/>
          <a:p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	Развлечений </a:t>
            </a:r>
            <a:r>
              <a:rPr lang="ru-RU" sz="1800" b="0" dirty="0">
                <a:solidFill>
                  <a:schemeClr val="accent1">
                    <a:lumMod val="50000"/>
                  </a:schemeClr>
                </a:solidFill>
                <a:effectLst/>
              </a:rPr>
              <a:t>у детей в то время было немного. Мальчики играли в казаков-разбойников, лазили по деревьям. А девочки играли в салочки и прыгали на скакалке. Да и времени свободного у них было мало</a:t>
            </a:r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.</a:t>
            </a:r>
            <a:b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ru-RU" sz="1800" b="0" dirty="0">
                <a:solidFill>
                  <a:schemeClr val="accent1">
                    <a:lumMod val="50000"/>
                  </a:schemeClr>
                </a:solidFill>
                <a:effectLst/>
              </a:rPr>
              <a:t>	</a:t>
            </a:r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После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ойны </a:t>
            </a:r>
            <a:r>
              <a:rPr lang="ru-RU" sz="1800" b="0" dirty="0">
                <a:solidFill>
                  <a:schemeClr val="accent1">
                    <a:lumMod val="50000"/>
                  </a:schemeClr>
                </a:solidFill>
                <a:effectLst/>
              </a:rPr>
              <a:t>дедуля очень хотел стать шофером, это была престижная работа. Его устроили (родственники) в госпиталь на шоферские курсы, но к сожалению, когда пришло время получать права, дедуля был еще несовершеннолетним. </a:t>
            </a:r>
            <a:br>
              <a:rPr lang="ru-RU" sz="1800" b="0" dirty="0">
                <a:solidFill>
                  <a:schemeClr val="accent1">
                    <a:lumMod val="50000"/>
                  </a:schemeClr>
                </a:solidFill>
                <a:effectLst/>
              </a:rPr>
            </a:br>
            <a:endParaRPr lang="ru-RU" sz="18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4141" y="3308987"/>
            <a:ext cx="3072340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942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	После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службы в армии он вновь повстречался с моей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будущей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бабулей, и тогда они уже посмотрели друг на друга другими глазами. И через месяц они поженились.</a:t>
            </a:r>
            <a:endParaRPr lang="ru-RU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56992"/>
            <a:ext cx="3610744" cy="2708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387704"/>
            <a:ext cx="4035829" cy="2697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855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859</TotalTime>
  <Words>400</Words>
  <Application>Microsoft Office PowerPoint</Application>
  <PresentationFormat>Экран (4:3)</PresentationFormat>
  <Paragraphs>25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Бумажная</vt:lpstr>
      <vt:lpstr> Прадедушка. Живые воспоминания…</vt:lpstr>
      <vt:lpstr>Каждый раз, когда мы приезжаем в гости в Екатеринбург, нам очень рады старенькие прабабушка и прадедушка, но мы их зовём просто -  бабуля и дедуля. Долгими зимними вечерами они часто рассказывают нам истории про свое детство. </vt:lpstr>
      <vt:lpstr> Мой прадедушка, Фёдоров Андрей Иванович, родился 25 августа 1929 года в Оренбургской области.  В то время жизнь была нелегкой, порой не хватало продуктов, был голод.  И дедушкина семья приняла решение перебраться в Ташкент. Дедушке тогда было 4 года. К тому времени часть их родственников уже обосновалась на новом месте.     Дедуля ходил в школу. Но, когда, в 1941 году, началась война, его старшего брата и отца забрали на фронт, и он в 12 лет остался самым старшим мужчиной в семье. Кроме него в тылу остались мама, старшая сестра и младший брат, которому не было еще и 7 лет.    </vt:lpstr>
      <vt:lpstr>Через год после начала войны дедуля был вынужден оставить учебу и пойти работать. В то время ему было 13 лет. Конечно же и мама, и старшая сестра работали, но в войну было очень тяжело, был голод, дедуле пришлось помогать своей семье. Его взяли на завод, эвакуированный из Киева. Завод изготавливал аппараты Трегера и Морзе. Дедуля работал на черновой сборке аппарата Трегера, который использовался на железной дороге. Их цех состоял из четырех мальчиков 13-14 лет и двух взрослых. Мальчики были еще невысокого роста и им были вынуждены подставлять ящики, чтобы они могли достать до оборудования. От работы этого цеха зависела дальнейшая сборка аппаратов. Дедушка работал каждый день, без выходных, а бывало, что и по 2-3 суток подряд с небольшим перерывом на сон прямо на заводе. Дедуля очень старался и был отмечен на доске почета как лучший ученик завода! </vt:lpstr>
      <vt:lpstr>Пока ребята были учениками, им платили очень мало, в основном работали за паёк (хлеб). Им давали хлебные карточки, которые потом можно было обменять на хлеб из расчета 800 граммов в день.  А тем, кто не работал, выдавали всего 300 граммов хлеба в день. Дедуля в этом возрасте был уже кормильцем своей семьи. На заводе он проработал 2 года с 1943 по 1945. Потом со фронта вернулись его брат и отец, и стало немного легче. </vt:lpstr>
      <vt:lpstr>Наша старенькая бабуля также родилась в Оренбургской области, и ее семья тоже переехала в Ташкент. В то время люди старались жить большими семьями, поддерживали друг друга. И, конечно, дружили. Родители бабули и дедули тоже были друзьями. Бабуля с дедулей ровесники.</vt:lpstr>
      <vt:lpstr>Во время войны, бабуля училась. Ее папа работал на военном заводе, и они могли позволить себе, чтобы бабуля не бросила учебу. Но несмотря на это, она тоже помогала своей маме на работе. В то тяжелое время нужно было помогать своей семье. Мама работала на производстве теплой одежды для фронта, но была надомницей.  Так делали для того, чтобы еще к труду привлекать домашних.  </vt:lpstr>
      <vt:lpstr> Развлечений у детей в то время было немного. Мальчики играли в казаков-разбойников, лазили по деревьям. А девочки играли в салочки и прыгали на скакалке. Да и времени свободного у них было мало.  После войны дедуля очень хотел стать шофером, это была престижная работа. Его устроили (родственники) в госпиталь на шоферские курсы, но к сожалению, когда пришло время получать права, дедуля был еще несовершеннолетним.  </vt:lpstr>
      <vt:lpstr> После службы в армии он вновь повстречался с моей будущей бабулей, и тогда они уже посмотрели друг на друга другими глазами. И через месяц они поженились.</vt:lpstr>
      <vt:lpstr> Затем дедуля устроился на Ташкентскую трикотажную фабрику, там был механиком. Его отмечали правительственными наградами и почетными грамотами.   Когда дедуля уходил на пенсию, ему присвоили звание  труженика тыла, а в последствии ветерана Великой Отечественной войны.  Уточняли, был ли стаж работы во время войны. Приходилось  делать запросы в архив, поднимать личное дело.</vt:lpstr>
      <vt:lpstr>Сейчас моим прабабушке и прадедушке по 86 лет. В прошлом году их наградили медалями «Совет да любовь» за долгую совместную жизнь. Вместе они живут уже 61 год.</vt:lpstr>
      <vt:lpstr>Сейчас бабуля с дедулей живут в Екатеринбурге. Городские власти дедулю не забывают, к праздникам награждают юбилейными медалями, дарят подарки.</vt:lpstr>
      <vt:lpstr> Когда я разговариваю с моими старенькими дедулей и бабулей, мне очень интересны их истории, хотя их детство пришлось на очень тяжелое военное и послевоенное время. У них не было столько игрушек, как у нас, что-то мастерили сами. Больше играли в  активные игры во дворах и на улицах.   Но они были молодцы, что помогали своим родителям по дому и на работе, поддерживали их, несмотря на свой юный возраст.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Прадедушка. Живы воспоминания…</dc:title>
  <dc:creator>Irina.Ksenofontova</dc:creator>
  <cp:lastModifiedBy>ANNA-PC</cp:lastModifiedBy>
  <cp:revision>53</cp:revision>
  <dcterms:created xsi:type="dcterms:W3CDTF">2015-11-30T14:05:20Z</dcterms:created>
  <dcterms:modified xsi:type="dcterms:W3CDTF">2016-01-29T13:06:57Z</dcterms:modified>
</cp:coreProperties>
</file>