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6" autoAdjust="0"/>
  </p:normalViewPr>
  <p:slideViewPr>
    <p:cSldViewPr>
      <p:cViewPr>
        <p:scale>
          <a:sx n="94" d="100"/>
          <a:sy n="94" d="100"/>
        </p:scale>
        <p:origin x="-88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4FC48-9AE5-48D1-86FC-1EB42CFE2E28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DD522-F9EB-4F53-BDBE-D96E797CB6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33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Обложка (при</a:t>
            </a:r>
            <a:r>
              <a:rPr lang="ru-RU" baseline="0" dirty="0" smtClean="0"/>
              <a:t> нажатии – исполняется песня)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DD522-F9EB-4F53-BDBE-D96E797CB64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DD522-F9EB-4F53-BDBE-D96E797CB64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Последний слайд (окончание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DD522-F9EB-4F53-BDBE-D96E797CB64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24B7-7952-431B-AE34-3BD04F526056}" type="datetime1">
              <a:rPr lang="ru-RU" smtClean="0"/>
              <a:pPr/>
              <a:t>29.01.2016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07C7C-1209-47A6-87F6-E35EE71F03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0873">
    <p:dissolve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82FE-F3F3-49C2-9CB9-F8E86DF07B30}" type="datetime1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7C7C-1209-47A6-87F6-E35EE71F0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873">
    <p:dissolve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B985-9C17-4EEF-8120-FA142080FEA5}" type="datetime1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7C7C-1209-47A6-87F6-E35EE71F0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873">
    <p:dissolve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5D51F5-7A71-4F49-8F92-91379FD0BA4B}" type="datetime1">
              <a:rPr lang="ru-RU" smtClean="0"/>
              <a:pPr/>
              <a:t>29.01.2016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4F07C7C-1209-47A6-87F6-E35EE71F03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10873">
    <p:dissolve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666C-CA95-4E81-892E-5574BF298789}" type="datetime1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7C7C-1209-47A6-87F6-E35EE71F03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873">
    <p:dissolve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D7D5-A90D-4758-BC6C-B477C4F5FC3E}" type="datetime1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7C7C-1209-47A6-87F6-E35EE71F03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10873">
    <p:dissolve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7C7C-1209-47A6-87F6-E35EE71F03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A8D2-DA9A-4859-9FA6-8671D91CC959}" type="datetime1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873">
    <p:dissolve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2F24-216E-4808-B322-D25666026E14}" type="datetime1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7C7C-1209-47A6-87F6-E35EE71F03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10873">
    <p:dissolve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6752-9D07-4A64-93DD-81FCC750CAF1}" type="datetime1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7C7C-1209-47A6-87F6-E35EE71F0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873">
    <p:dissolve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BE5728-B73C-4174-B5E8-F78FE9B1B793}" type="datetime1">
              <a:rPr lang="ru-RU" smtClean="0"/>
              <a:pPr/>
              <a:t>29.01.2016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F07C7C-1209-47A6-87F6-E35EE71F03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0873">
    <p:dissolve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07278-6FB4-4EA2-A8F2-93F19741DA32}" type="datetime1">
              <a:rPr lang="ru-RU" smtClean="0"/>
              <a:pPr/>
              <a:t>29.01.2016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07C7C-1209-47A6-87F6-E35EE71F03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0873">
    <p:dissolve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031C85-74E6-4ED8-9FD0-000B86435560}" type="datetime1">
              <a:rPr lang="ru-RU" smtClean="0"/>
              <a:pPr/>
              <a:t>29.01.2016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4F07C7C-1209-47A6-87F6-E35EE71F03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873">
    <p:dissolve/>
    <p:sndAc>
      <p:stSnd>
        <p:snd r:embed="rId13" name="camera.wav"/>
      </p:stSnd>
    </p:sndAc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8;%20&#1040;%20&#1058;%20&#1040;\&#1060;&#1054;&#1058;&#1054;&#1043;&#1056;&#1040;&#1060;&#1048;&#1048;,&#1052;&#1059;&#1047;&#1067;&#1050;&#1040;%20&#1080;%20&#1042;&#1048;&#1044;&#1045;&#1054;\&#1052;&#1059;&#1047;&#1067;&#1050;&#1040;\&#1052;&#1059;&#1047;&#1067;&#1050;&#1040;\&#1052;&#1059;&#1047;&#1067;&#1050;&#1040;\Edita_Peha_-_Semejnyj_albom_(xMusic.me).mp3" TargetMode="External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857892"/>
            <a:ext cx="6400800" cy="857256"/>
          </a:xfrm>
        </p:spPr>
        <p:txBody>
          <a:bodyPr>
            <a:noAutofit/>
          </a:bodyPr>
          <a:lstStyle/>
          <a:p>
            <a:r>
              <a:rPr lang="ru-RU" sz="2000" i="1" smtClean="0">
                <a:solidFill>
                  <a:schemeClr val="bg1"/>
                </a:solidFill>
              </a:rPr>
              <a:t>Презентация</a:t>
            </a:r>
            <a:r>
              <a:rPr lang="ru-RU" sz="2000" i="1" smtClean="0">
                <a:solidFill>
                  <a:schemeClr val="bg1"/>
                </a:solidFill>
              </a:rPr>
              <a:t> подготовлена </a:t>
            </a:r>
            <a:r>
              <a:rPr lang="ru-RU" sz="2000" i="1" dirty="0" smtClean="0">
                <a:solidFill>
                  <a:schemeClr val="bg1"/>
                </a:solidFill>
              </a:rPr>
              <a:t>ученицей 2 класса «Б» школы № 1726  </a:t>
            </a:r>
            <a:r>
              <a:rPr lang="ru-RU" sz="2000" i="1" dirty="0" err="1" smtClean="0">
                <a:solidFill>
                  <a:schemeClr val="bg1"/>
                </a:solidFill>
              </a:rPr>
              <a:t>Жутаутас</a:t>
            </a:r>
            <a:r>
              <a:rPr lang="ru-RU" sz="2000" i="1" dirty="0" smtClean="0">
                <a:solidFill>
                  <a:schemeClr val="bg1"/>
                </a:solidFill>
              </a:rPr>
              <a:t> Полиной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7815290" cy="642941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</a:rPr>
              <a:t>Загляните в семейный альбом 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07C7C-1209-47A6-87F6-E35EE71F037A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4" name="Рисунок 3" descr="Обложка -фот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1071546"/>
            <a:ext cx="7358114" cy="45720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Click="0" advTm="57907">
    <p:dissolv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857356" y="571480"/>
            <a:ext cx="6500858" cy="6286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i="1" dirty="0" smtClean="0">
                <a:solidFill>
                  <a:schemeClr val="bg1"/>
                </a:solidFill>
              </a:rPr>
              <a:t>       Знаю, в каждом доме старый есть альбом,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Много старых фотографий и событий в нём…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Вот альбом семейный наш в руках держу,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Летописью жизни нашей дорожу.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/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Выцветшие снимки, фото детских лет,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Снимки наших близких, а иных уж нет…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Тёплые страницы старого альбома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Бережно листаем, сидя с мамой дома. 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/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С этих чёрно-белых фото жизнь нам шлёт привет,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Наших дней давно минувших, в даль ушедших лет…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И посредством снимков старых, поколений держим связь…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Ткём мы летопись мгновений, нашей жизни бязь. 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/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Многих мы не видели вот уж много лет.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Многих, к сожалению, с нами больше нет.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Но, взглянув на фото, вспомним мы о них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Радостных, счастливых и ещё живых… 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/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В снимках этих чёрно-белых есть какой-то свет,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Словно лучик посылает свет минувших лет.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Есть на фото то, что было далеко до нас…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И событий этих снимки я держу сейчас.</a:t>
            </a:r>
            <a:r>
              <a:rPr lang="ru-RU" sz="1600" b="1" i="1" dirty="0" smtClean="0">
                <a:solidFill>
                  <a:schemeClr val="bg1"/>
                </a:solidFill>
              </a:rPr>
              <a:t/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/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F07C7C-1209-47A6-87F6-E35EE71F037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slow" advClick="0" advTm="30514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7C7C-1209-47A6-87F6-E35EE71F037A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4" name="Рисунок 3" descr="DSCN04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99" y="357166"/>
            <a:ext cx="8656719" cy="6072230"/>
          </a:xfrm>
          <a:prstGeom prst="rect">
            <a:avLst/>
          </a:prstGeom>
        </p:spPr>
      </p:pic>
    </p:spTree>
  </p:cSld>
  <p:clrMapOvr>
    <a:masterClrMapping/>
  </p:clrMapOvr>
  <p:transition spd="slow" advClick="0" advTm="25210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7C7C-1209-47A6-87F6-E35EE71F037A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" name="Рисунок 2" descr="DSCN04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42852"/>
            <a:ext cx="8072494" cy="6572296"/>
          </a:xfrm>
          <a:prstGeom prst="rect">
            <a:avLst/>
          </a:prstGeom>
        </p:spPr>
      </p:pic>
    </p:spTree>
  </p:cSld>
  <p:clrMapOvr>
    <a:masterClrMapping/>
  </p:clrMapOvr>
  <p:transition spd="slow" advClick="0" advTm="40732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7C7C-1209-47A6-87F6-E35EE71F037A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" name="Рисунок 2" descr="DSCN04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42852"/>
            <a:ext cx="7929618" cy="6500858"/>
          </a:xfrm>
          <a:prstGeom prst="rect">
            <a:avLst/>
          </a:prstGeom>
        </p:spPr>
      </p:pic>
    </p:spTree>
  </p:cSld>
  <p:clrMapOvr>
    <a:masterClrMapping/>
  </p:clrMapOvr>
  <p:transition spd="slow" advClick="0" advTm="20311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7C7C-1209-47A6-87F6-E35EE71F037A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" name="Рисунок 2" descr="DSCN04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28604"/>
            <a:ext cx="8286808" cy="6143668"/>
          </a:xfrm>
          <a:prstGeom prst="rect">
            <a:avLst/>
          </a:prstGeom>
        </p:spPr>
      </p:pic>
    </p:spTree>
  </p:cSld>
  <p:clrMapOvr>
    <a:masterClrMapping/>
  </p:clrMapOvr>
  <p:transition spd="slow" advClick="0" advTm="15600">
    <p:dissolv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7C7C-1209-47A6-87F6-E35EE71F037A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00232" y="2000240"/>
            <a:ext cx="621510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Храни навек прекрасные мгновенья,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Дари нам радость в возрасте любом.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Ты создан из любви и вдохновенья 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памяти, семейный наш Альбом!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dita_Peha_-_Semejnyj_albom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42910" y="50004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Click="0" advTm="19812"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0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226</TotalTime>
  <Words>54</Words>
  <Application>Microsoft Office PowerPoint</Application>
  <PresentationFormat>Экран (4:3)</PresentationFormat>
  <Paragraphs>16</Paragraphs>
  <Slides>7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Загляните в семейный альбом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Загляните в семейный альбом</dc:title>
  <dc:creator>Tat</dc:creator>
  <cp:lastModifiedBy>ANNA-PC</cp:lastModifiedBy>
  <cp:revision>30</cp:revision>
  <dcterms:created xsi:type="dcterms:W3CDTF">2015-12-18T15:21:20Z</dcterms:created>
  <dcterms:modified xsi:type="dcterms:W3CDTF">2016-01-29T12:55:33Z</dcterms:modified>
</cp:coreProperties>
</file>