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Default Extension="mpg" ContentType="video/mpeg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08" r:id="rId3"/>
    <p:sldMasterId id="2147483732" r:id="rId4"/>
    <p:sldMasterId id="2147483744" r:id="rId5"/>
    <p:sldMasterId id="2147483756" r:id="rId6"/>
  </p:sldMasterIdLst>
  <p:notesMasterIdLst>
    <p:notesMasterId r:id="rId45"/>
  </p:notesMasterIdLst>
  <p:sldIdLst>
    <p:sldId id="342" r:id="rId7"/>
    <p:sldId id="339" r:id="rId8"/>
    <p:sldId id="340" r:id="rId9"/>
    <p:sldId id="309" r:id="rId10"/>
    <p:sldId id="341" r:id="rId11"/>
    <p:sldId id="310" r:id="rId12"/>
    <p:sldId id="343" r:id="rId13"/>
    <p:sldId id="344" r:id="rId14"/>
    <p:sldId id="368" r:id="rId15"/>
    <p:sldId id="345" r:id="rId16"/>
    <p:sldId id="346" r:id="rId17"/>
    <p:sldId id="308" r:id="rId18"/>
    <p:sldId id="320" r:id="rId19"/>
    <p:sldId id="347" r:id="rId20"/>
    <p:sldId id="350" r:id="rId21"/>
    <p:sldId id="353" r:id="rId22"/>
    <p:sldId id="354" r:id="rId23"/>
    <p:sldId id="287" r:id="rId24"/>
    <p:sldId id="357" r:id="rId25"/>
    <p:sldId id="318" r:id="rId26"/>
    <p:sldId id="290" r:id="rId27"/>
    <p:sldId id="296" r:id="rId28"/>
    <p:sldId id="301" r:id="rId29"/>
    <p:sldId id="327" r:id="rId30"/>
    <p:sldId id="302" r:id="rId31"/>
    <p:sldId id="303" r:id="rId32"/>
    <p:sldId id="359" r:id="rId33"/>
    <p:sldId id="304" r:id="rId34"/>
    <p:sldId id="330" r:id="rId35"/>
    <p:sldId id="369" r:id="rId36"/>
    <p:sldId id="331" r:id="rId37"/>
    <p:sldId id="365" r:id="rId38"/>
    <p:sldId id="366" r:id="rId39"/>
    <p:sldId id="361" r:id="rId40"/>
    <p:sldId id="335" r:id="rId41"/>
    <p:sldId id="367" r:id="rId42"/>
    <p:sldId id="333" r:id="rId43"/>
    <p:sldId id="33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FF00"/>
    <a:srgbClr val="003300"/>
    <a:srgbClr val="FF3399"/>
    <a:srgbClr val="CC0000"/>
    <a:srgbClr val="00A800"/>
    <a:srgbClr val="008000"/>
    <a:srgbClr val="00CCFF"/>
    <a:srgbClr val="7FD13B"/>
    <a:srgbClr val="66FF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6454BF-3442-435F-8E40-749DF49DBFA6}" type="doc">
      <dgm:prSet loTypeId="urn:microsoft.com/office/officeart/2005/8/layout/equation2" loCatId="process" qsTypeId="urn:microsoft.com/office/officeart/2005/8/quickstyle/simple1" qsCatId="simple" csTypeId="urn:microsoft.com/office/officeart/2005/8/colors/accent5_5" csCatId="accent5" phldr="1"/>
      <dgm:spPr/>
    </dgm:pt>
    <dgm:pt modelId="{E9BB3A0C-32DF-4290-B560-5D20E5AF908C}">
      <dgm:prSet phldrT="[Текст]"/>
      <dgm:spPr>
        <a:solidFill>
          <a:srgbClr val="000099">
            <a:alpha val="90000"/>
          </a:srgbClr>
        </a:solidFill>
      </dgm:spPr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СНК </a:t>
          </a:r>
        </a:p>
        <a:p>
          <a:r>
            <a:rPr lang="ru-RU" b="1" dirty="0" smtClean="0">
              <a:latin typeface="Arial" pitchFamily="34" charset="0"/>
              <a:cs typeface="Arial" pitchFamily="34" charset="0"/>
            </a:rPr>
            <a:t>( исполнительная власть)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94340BE9-AD48-4B49-8B8D-F42E342D2CEC}" type="parTrans" cxnId="{220C0B30-D7F1-477E-80AD-709E1192DB52}">
      <dgm:prSet/>
      <dgm:spPr/>
      <dgm:t>
        <a:bodyPr/>
        <a:lstStyle/>
        <a:p>
          <a:endParaRPr lang="ru-RU"/>
        </a:p>
      </dgm:t>
    </dgm:pt>
    <dgm:pt modelId="{2662F5FC-83D3-4069-A62F-A48301C6D3AC}" type="sibTrans" cxnId="{220C0B30-D7F1-477E-80AD-709E1192DB52}">
      <dgm:prSet/>
      <dgm:spPr>
        <a:solidFill>
          <a:srgbClr val="FFCCFF"/>
        </a:solidFill>
      </dgm:spPr>
      <dgm:t>
        <a:bodyPr/>
        <a:lstStyle/>
        <a:p>
          <a:endParaRPr lang="ru-RU"/>
        </a:p>
      </dgm:t>
    </dgm:pt>
    <dgm:pt modelId="{4A2A92F8-7DF7-4F42-912A-30BBC0C04715}">
      <dgm:prSet phldrT="[Текст]"/>
      <dgm:spPr>
        <a:gradFill flip="none" rotWithShape="0">
          <a:gsLst>
            <a:gs pos="0">
              <a:srgbClr val="99FF33">
                <a:shade val="30000"/>
                <a:satMod val="115000"/>
              </a:srgbClr>
            </a:gs>
            <a:gs pos="50000">
              <a:srgbClr val="99FF33">
                <a:shade val="67500"/>
                <a:satMod val="115000"/>
              </a:srgbClr>
            </a:gs>
            <a:gs pos="100000">
              <a:srgbClr val="99FF33">
                <a:shade val="100000"/>
                <a:satMod val="115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Съезды Советов 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ВЦИК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rPr>
            <a:t>( законодательная власть)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cs typeface="Arial" pitchFamily="34" charset="0"/>
          </a:endParaRPr>
        </a:p>
      </dgm:t>
    </dgm:pt>
    <dgm:pt modelId="{1F9649FB-006D-46DF-9F78-C543F321E93D}" type="parTrans" cxnId="{FE2CBC07-C631-4659-AF8D-34C72AF7258A}">
      <dgm:prSet/>
      <dgm:spPr/>
      <dgm:t>
        <a:bodyPr/>
        <a:lstStyle/>
        <a:p>
          <a:endParaRPr lang="ru-RU"/>
        </a:p>
      </dgm:t>
    </dgm:pt>
    <dgm:pt modelId="{703AF9A9-7B9B-4169-846D-07DA9484F080}" type="sibTrans" cxnId="{FE2CBC07-C631-4659-AF8D-34C72AF7258A}">
      <dgm:prSet/>
      <dgm:spPr>
        <a:solidFill>
          <a:srgbClr val="FFCCFF"/>
        </a:solidFill>
      </dgm:spPr>
      <dgm:t>
        <a:bodyPr/>
        <a:lstStyle/>
        <a:p>
          <a:endParaRPr lang="ru-RU"/>
        </a:p>
      </dgm:t>
    </dgm:pt>
    <dgm:pt modelId="{75B5E7E4-0EA5-4023-B6AD-0A261F1C6E04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Органы власти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A8915A58-87C4-43FD-8828-5D3F98E54E60}" type="parTrans" cxnId="{2D06A3C2-CA1A-4A16-9552-BD4EE95DC760}">
      <dgm:prSet/>
      <dgm:spPr/>
      <dgm:t>
        <a:bodyPr/>
        <a:lstStyle/>
        <a:p>
          <a:endParaRPr lang="ru-RU"/>
        </a:p>
      </dgm:t>
    </dgm:pt>
    <dgm:pt modelId="{72387358-162C-4D10-8029-D637A15C7A48}" type="sibTrans" cxnId="{2D06A3C2-CA1A-4A16-9552-BD4EE95DC760}">
      <dgm:prSet/>
      <dgm:spPr/>
      <dgm:t>
        <a:bodyPr/>
        <a:lstStyle/>
        <a:p>
          <a:endParaRPr lang="ru-RU"/>
        </a:p>
      </dgm:t>
    </dgm:pt>
    <dgm:pt modelId="{E151E2E1-7F47-484E-A48A-514D41553CDC}" type="pres">
      <dgm:prSet presAssocID="{E56454BF-3442-435F-8E40-749DF49DBFA6}" presName="Name0" presStyleCnt="0">
        <dgm:presLayoutVars>
          <dgm:dir/>
          <dgm:resizeHandles val="exact"/>
        </dgm:presLayoutVars>
      </dgm:prSet>
      <dgm:spPr/>
    </dgm:pt>
    <dgm:pt modelId="{7055E863-66F1-4610-AA13-12E6C788D351}" type="pres">
      <dgm:prSet presAssocID="{E56454BF-3442-435F-8E40-749DF49DBFA6}" presName="vNodes" presStyleCnt="0"/>
      <dgm:spPr/>
    </dgm:pt>
    <dgm:pt modelId="{B65D89F0-CDE6-48E2-A222-603D8E06C6F9}" type="pres">
      <dgm:prSet presAssocID="{E9BB3A0C-32DF-4290-B560-5D20E5AF908C}" presName="node" presStyleLbl="node1" presStyleIdx="0" presStyleCnt="3" custScaleX="2084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16CDF-A48F-4E29-85C9-0B82571C3D9A}" type="pres">
      <dgm:prSet presAssocID="{2662F5FC-83D3-4069-A62F-A48301C6D3AC}" presName="spacerT" presStyleCnt="0"/>
      <dgm:spPr/>
    </dgm:pt>
    <dgm:pt modelId="{0D4BEE6F-50CE-4255-976C-C3E7F50F1273}" type="pres">
      <dgm:prSet presAssocID="{2662F5FC-83D3-4069-A62F-A48301C6D3A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E021002-0B82-4247-902B-50223E28D925}" type="pres">
      <dgm:prSet presAssocID="{2662F5FC-83D3-4069-A62F-A48301C6D3AC}" presName="spacerB" presStyleCnt="0"/>
      <dgm:spPr/>
    </dgm:pt>
    <dgm:pt modelId="{876275A7-D6EA-41C8-ABE3-F1AB28EE6CCD}" type="pres">
      <dgm:prSet presAssocID="{4A2A92F8-7DF7-4F42-912A-30BBC0C04715}" presName="node" presStyleLbl="node1" presStyleIdx="1" presStyleCnt="3" custScaleX="214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066A7-B2A4-4EF7-9B8E-75E36473B6C3}" type="pres">
      <dgm:prSet presAssocID="{E56454BF-3442-435F-8E40-749DF49DBFA6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F35AE18C-52FA-4974-BDD3-C6A40A390F88}" type="pres">
      <dgm:prSet presAssocID="{E56454BF-3442-435F-8E40-749DF49DBFA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19E8DD15-21C9-40C9-B5A8-74181FD9814B}" type="pres">
      <dgm:prSet presAssocID="{E56454BF-3442-435F-8E40-749DF49DBFA6}" presName="lastNode" presStyleLbl="node1" presStyleIdx="2" presStyleCnt="3" custScaleX="42560" custLinFactX="149" custLinFactNeighborX="100000" custLinFactNeighborY="1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0C0B30-D7F1-477E-80AD-709E1192DB52}" srcId="{E56454BF-3442-435F-8E40-749DF49DBFA6}" destId="{E9BB3A0C-32DF-4290-B560-5D20E5AF908C}" srcOrd="0" destOrd="0" parTransId="{94340BE9-AD48-4B49-8B8D-F42E342D2CEC}" sibTransId="{2662F5FC-83D3-4069-A62F-A48301C6D3AC}"/>
    <dgm:cxn modelId="{D9512CA1-51F5-433C-9C2C-61AACD38DF2B}" type="presOf" srcId="{75B5E7E4-0EA5-4023-B6AD-0A261F1C6E04}" destId="{19E8DD15-21C9-40C9-B5A8-74181FD9814B}" srcOrd="0" destOrd="0" presId="urn:microsoft.com/office/officeart/2005/8/layout/equation2"/>
    <dgm:cxn modelId="{FE2CBC07-C631-4659-AF8D-34C72AF7258A}" srcId="{E56454BF-3442-435F-8E40-749DF49DBFA6}" destId="{4A2A92F8-7DF7-4F42-912A-30BBC0C04715}" srcOrd="1" destOrd="0" parTransId="{1F9649FB-006D-46DF-9F78-C543F321E93D}" sibTransId="{703AF9A9-7B9B-4169-846D-07DA9484F080}"/>
    <dgm:cxn modelId="{67512B46-F77F-4543-B6B0-264BE583CD58}" type="presOf" srcId="{E9BB3A0C-32DF-4290-B560-5D20E5AF908C}" destId="{B65D89F0-CDE6-48E2-A222-603D8E06C6F9}" srcOrd="0" destOrd="0" presId="urn:microsoft.com/office/officeart/2005/8/layout/equation2"/>
    <dgm:cxn modelId="{FDEFA700-7296-4A84-829A-0F46475CD6BA}" type="presOf" srcId="{703AF9A9-7B9B-4169-846D-07DA9484F080}" destId="{B12066A7-B2A4-4EF7-9B8E-75E36473B6C3}" srcOrd="0" destOrd="0" presId="urn:microsoft.com/office/officeart/2005/8/layout/equation2"/>
    <dgm:cxn modelId="{E7D9F240-7C7C-44B5-A660-A060EE4BBBCD}" type="presOf" srcId="{703AF9A9-7B9B-4169-846D-07DA9484F080}" destId="{F35AE18C-52FA-4974-BDD3-C6A40A390F88}" srcOrd="1" destOrd="0" presId="urn:microsoft.com/office/officeart/2005/8/layout/equation2"/>
    <dgm:cxn modelId="{4CB8F4E1-0FD9-457A-8821-D5AC9E8EEC0B}" type="presOf" srcId="{E56454BF-3442-435F-8E40-749DF49DBFA6}" destId="{E151E2E1-7F47-484E-A48A-514D41553CDC}" srcOrd="0" destOrd="0" presId="urn:microsoft.com/office/officeart/2005/8/layout/equation2"/>
    <dgm:cxn modelId="{2D06A3C2-CA1A-4A16-9552-BD4EE95DC760}" srcId="{E56454BF-3442-435F-8E40-749DF49DBFA6}" destId="{75B5E7E4-0EA5-4023-B6AD-0A261F1C6E04}" srcOrd="2" destOrd="0" parTransId="{A8915A58-87C4-43FD-8828-5D3F98E54E60}" sibTransId="{72387358-162C-4D10-8029-D637A15C7A48}"/>
    <dgm:cxn modelId="{0E5B0B66-F7A3-40EB-A426-AA0DFF9D902B}" type="presOf" srcId="{2662F5FC-83D3-4069-A62F-A48301C6D3AC}" destId="{0D4BEE6F-50CE-4255-976C-C3E7F50F1273}" srcOrd="0" destOrd="0" presId="urn:microsoft.com/office/officeart/2005/8/layout/equation2"/>
    <dgm:cxn modelId="{A21B426A-8F41-4CC4-9E6F-C03A4F5A9089}" type="presOf" srcId="{4A2A92F8-7DF7-4F42-912A-30BBC0C04715}" destId="{876275A7-D6EA-41C8-ABE3-F1AB28EE6CCD}" srcOrd="0" destOrd="0" presId="urn:microsoft.com/office/officeart/2005/8/layout/equation2"/>
    <dgm:cxn modelId="{27B02EC0-B24A-40D8-8C3F-A58F334F85C4}" type="presParOf" srcId="{E151E2E1-7F47-484E-A48A-514D41553CDC}" destId="{7055E863-66F1-4610-AA13-12E6C788D351}" srcOrd="0" destOrd="0" presId="urn:microsoft.com/office/officeart/2005/8/layout/equation2"/>
    <dgm:cxn modelId="{10E81FA4-8B7F-4ABC-B2E2-CEAE7F9520CF}" type="presParOf" srcId="{7055E863-66F1-4610-AA13-12E6C788D351}" destId="{B65D89F0-CDE6-48E2-A222-603D8E06C6F9}" srcOrd="0" destOrd="0" presId="urn:microsoft.com/office/officeart/2005/8/layout/equation2"/>
    <dgm:cxn modelId="{465F3BCF-CF31-4A0D-B581-CE5AD7D22350}" type="presParOf" srcId="{7055E863-66F1-4610-AA13-12E6C788D351}" destId="{C1916CDF-A48F-4E29-85C9-0B82571C3D9A}" srcOrd="1" destOrd="0" presId="urn:microsoft.com/office/officeart/2005/8/layout/equation2"/>
    <dgm:cxn modelId="{AEA79CD9-B006-4726-A4BA-88B97A188926}" type="presParOf" srcId="{7055E863-66F1-4610-AA13-12E6C788D351}" destId="{0D4BEE6F-50CE-4255-976C-C3E7F50F1273}" srcOrd="2" destOrd="0" presId="urn:microsoft.com/office/officeart/2005/8/layout/equation2"/>
    <dgm:cxn modelId="{ABCBC00D-FAD2-4813-A17E-B0C46EF91D1B}" type="presParOf" srcId="{7055E863-66F1-4610-AA13-12E6C788D351}" destId="{8E021002-0B82-4247-902B-50223E28D925}" srcOrd="3" destOrd="0" presId="urn:microsoft.com/office/officeart/2005/8/layout/equation2"/>
    <dgm:cxn modelId="{85A2DC70-9427-4E0B-9995-45E1BEFBA5C1}" type="presParOf" srcId="{7055E863-66F1-4610-AA13-12E6C788D351}" destId="{876275A7-D6EA-41C8-ABE3-F1AB28EE6CCD}" srcOrd="4" destOrd="0" presId="urn:microsoft.com/office/officeart/2005/8/layout/equation2"/>
    <dgm:cxn modelId="{4AFE6F12-AE81-4ADA-9269-51FC49F83B3F}" type="presParOf" srcId="{E151E2E1-7F47-484E-A48A-514D41553CDC}" destId="{B12066A7-B2A4-4EF7-9B8E-75E36473B6C3}" srcOrd="1" destOrd="0" presId="urn:microsoft.com/office/officeart/2005/8/layout/equation2"/>
    <dgm:cxn modelId="{A2CAA7FF-D0B2-478E-8C26-B3C41591CE46}" type="presParOf" srcId="{B12066A7-B2A4-4EF7-9B8E-75E36473B6C3}" destId="{F35AE18C-52FA-4974-BDD3-C6A40A390F88}" srcOrd="0" destOrd="0" presId="urn:microsoft.com/office/officeart/2005/8/layout/equation2"/>
    <dgm:cxn modelId="{3EB7947D-3CB2-4E7E-A18F-8E11E82E36C0}" type="presParOf" srcId="{E151E2E1-7F47-484E-A48A-514D41553CDC}" destId="{19E8DD15-21C9-40C9-B5A8-74181FD9814B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311B2-A9E5-4DE2-AAA0-F34AE3241E74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91342-1E0A-4C16-8EFD-9B97AF70765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933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91342-1E0A-4C16-8EFD-9B97AF707659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2950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91342-1E0A-4C16-8EFD-9B97AF707659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520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1732F-4025-41D3-BF7A-266DB7EC20F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06277-AAB6-452F-9835-FBDFFF6EB333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333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EC9A-E775-4059-9CB9-3ADC6857AE8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6754F-7939-4BF9-90E2-65EB05B14D3A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494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58F23-A42D-4017-986D-A06D5D207E9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770AB-C356-4DB4-B82E-633505ED95EE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7008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C8ACC-55C1-4D13-B060-878418ADD15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C6375-EACA-423A-A2E1-F23C47435078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4607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7A5FE-7123-4C21-B9E4-A2B138008D03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031EE-0569-4048-8683-DBB7E25EEDF5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7965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168C-3829-4491-A515-CC1528F5B233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4ACCC-DE27-4ED5-AAFC-45B95675681A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181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2004B-FCDB-4C1E-8385-D512726F91C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8EC75-996F-4454-9E59-E14395466C35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507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72774-6913-4303-AB7E-0C1C0FC36E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20B1A-699B-47C7-B4F7-580D84B0A348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385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E6DBB-E3DD-4B37-8FF1-FB028771521B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7A7E-9852-4EBD-8654-292D3D1898F2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5113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2592-266E-4A3C-9543-C97732A8DE02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3C817-73E6-433C-BB73-FCEDAA87DDCD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7691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A6D0A-EA4F-405D-823C-415C311374E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7A03-A6C0-4FFB-806D-F5104A157A6B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0173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1732F-4025-41D3-BF7A-266DB7EC20F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06277-AAB6-452F-9835-FBDFFF6EB333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76502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CEC9A-E775-4059-9CB9-3ADC6857AE8F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6754F-7939-4BF9-90E2-65EB05B14D3A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70008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58F23-A42D-4017-986D-A06D5D207E9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770AB-C356-4DB4-B82E-633505ED95EE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1283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C8ACC-55C1-4D13-B060-878418ADD15C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C6375-EACA-423A-A2E1-F23C47435078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8722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7A5FE-7123-4C21-B9E4-A2B138008D03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031EE-0569-4048-8683-DBB7E25EEDF5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36751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168C-3829-4491-A515-CC1528F5B233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4ACCC-DE27-4ED5-AAFC-45B95675681A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7402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2004B-FCDB-4C1E-8385-D512726F91C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8EC75-996F-4454-9E59-E14395466C35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163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72774-6913-4303-AB7E-0C1C0FC36E11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20B1A-699B-47C7-B4F7-580D84B0A348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0250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E6DBB-E3DD-4B37-8FF1-FB028771521B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D7A7E-9852-4EBD-8654-292D3D1898F2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4314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32592-266E-4A3C-9543-C97732A8DE02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3C817-73E6-433C-BB73-FCEDAA87DDCD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04863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A6D0A-EA4F-405D-823C-415C311374EA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7A03-A6C0-4FFB-806D-F5104A157A6B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39274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41D1-835F-41C3-875B-A0D36A9F4C8D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5316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45B82-248F-4196-A662-43DBB3EEC199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96247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B7D3D-AD60-46D6-A5EB-CD73213410E4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7006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66637-7B88-446C-8D6F-6A9747F030EF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8187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021DA-76B1-4D61-B9C7-0C66AF4728E8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6091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322D-8EE0-485A-9498-7FFC181749F9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1886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74010-FE27-406F-A02E-E66071DCCDC4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91765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5E9D7-2199-4B45-8411-CB55419E5FFE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613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206C2-9B0C-4F47-9FFF-883A8D010A82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1886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3C6C4-E20D-4F79-B20B-8BEBA7DD3326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33921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CEEC-2E7A-4FF0-AF9D-201501692B73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67264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541D1-835F-41C3-875B-A0D36A9F4C8D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5504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45B82-248F-4196-A662-43DBB3EEC199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3323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B7D3D-AD60-46D6-A5EB-CD73213410E4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38215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66637-7B88-446C-8D6F-6A9747F030EF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7867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021DA-76B1-4D61-B9C7-0C66AF4728E8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5220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3322D-8EE0-485A-9498-7FFC181749F9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21368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74010-FE27-406F-A02E-E66071DCCDC4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0795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5E9D7-2199-4B45-8411-CB55419E5FFE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50825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206C2-9B0C-4F47-9FFF-883A8D010A82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1980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3C6C4-E20D-4F79-B20B-8BEBA7DD3326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572365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CEEC-2E7A-4FF0-AF9D-201501692B73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4585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A11C0-FACB-472B-8F9B-05D4CFA02608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47E79-1D9B-4580-B4FE-D5FD64BB1D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4176536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68DC3-08D1-4CAE-8046-6ED5D25B8103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55763-7FB0-4774-B5CE-C4641509DE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756263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7FB04-A6ED-414D-B5C1-248F76072B33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0E595-AC4E-4252-ACE3-CBB8A62B5D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5886528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DCC84-6DC5-45F2-8BDD-F520D91D5495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93639-03E1-4074-AC7F-092CB28F56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18106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958A6-6D98-4434-B54A-2CF44BE82B2D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B8458-4FFD-4DC8-8E74-D0E3C4395C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595637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44833-48FD-435E-A962-40F11FAEF4E4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307C7-CA91-419F-AB51-CEB1D9A5C4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640466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17F71-6E38-4A64-AD31-3FD499BBCF0E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5F3A70-3BAB-4F04-B9CF-1F9F354458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6448533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0AAA2-3F78-49F4-8EE2-2146A1DAD3C9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18782-93E3-4B0A-9569-6FA325D8C9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364653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62DB2-5A46-4B60-9A79-C79989A3D3D5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CAE84-FDFD-42C7-A90C-5D1C923F53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1152689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CB270-F4D2-4191-BB01-43AC837D78C5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CA5EC9-F9A8-45DE-8DAF-7670889EA9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755309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0FAAB-DFF6-4DA4-8996-4AC36F285633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D2B07-3E80-47A3-AD2B-80D3844257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378416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B9B0AB-CCF6-4CC2-84B6-CBC367C934D2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482517-C747-4DE4-BEA9-86009E332C89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94475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B9B0AB-CCF6-4CC2-84B6-CBC367C934D2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482517-C747-4DE4-BEA9-86009E332C89}" type="slidenum">
              <a:rPr lang="ru-RU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31896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5FD434-9B64-4BFC-AC66-CEFA624CA455}" type="slidenum">
              <a:rPr lang="ru-RU">
                <a:solidFill>
                  <a:prstClr val="white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299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5FD434-9B64-4BFC-AC66-CEFA624CA455}" type="slidenum">
              <a:rPr lang="ru-RU">
                <a:solidFill>
                  <a:prstClr val="white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white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58073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81F2AC-1DE1-42CD-BFB5-A4ED0E84E3E2}" type="datetimeFigureOut">
              <a:rPr lang="ru-RU">
                <a:solidFill>
                  <a:prstClr val="white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29.01.2016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9137A3-FC82-41F3-8848-EA4818A922FC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49104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slide" Target="slide7.xml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microsoft.com/office/2007/relationships/diagramDrawing" Target="../diagrams/drawing1.xml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6.png"/><Relationship Id="rId9" Type="http://schemas.openxmlformats.org/officeDocument/2006/relationships/diagramLayout" Target="../diagrams/layout1.xml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43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8.xml"/><Relationship Id="rId7" Type="http://schemas.microsoft.com/office/2007/relationships/media" Target="../media/media1.mpg"/><Relationship Id="rId2" Type="http://schemas.openxmlformats.org/officeDocument/2006/relationships/video" Target="../media/media2.mpg"/><Relationship Id="rId1" Type="http://schemas.openxmlformats.org/officeDocument/2006/relationships/video" Target="../media/media1.mp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7.png"/><Relationship Id="rId4" Type="http://schemas.openxmlformats.org/officeDocument/2006/relationships/audio" Target="../media/audio17.wav"/><Relationship Id="rId9" Type="http://schemas.microsoft.com/office/2007/relationships/media" Target="../media/media2.m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8.wav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audio" Target="../media/audio1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1.png"/><Relationship Id="rId4" Type="http://schemas.openxmlformats.org/officeDocument/2006/relationships/image" Target="../media/image56.jpe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7.jpeg"/><Relationship Id="rId5" Type="http://schemas.openxmlformats.org/officeDocument/2006/relationships/slide" Target="slide7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2.wav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audio" Target="../media/audio23.wav"/><Relationship Id="rId1" Type="http://schemas.openxmlformats.org/officeDocument/2006/relationships/slideLayout" Target="../slideLayouts/slideLayout29.xml"/><Relationship Id="rId5" Type="http://schemas.openxmlformats.org/officeDocument/2006/relationships/slide" Target="slide7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png"/><Relationship Id="rId7" Type="http://schemas.openxmlformats.org/officeDocument/2006/relationships/image" Target="../media/image75.emf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4.emf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slide" Target="slide7.xml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4.jpeg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audio" Target="../media/audio3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audio" Target="../media/audio34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0.jpe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6.wav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8.png"/><Relationship Id="rId7" Type="http://schemas.openxmlformats.org/officeDocument/2006/relationships/slide" Target="slide28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slide" Target="slide18.xml"/><Relationship Id="rId4" Type="http://schemas.openxmlformats.org/officeDocument/2006/relationships/slide" Target="slide11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76844"/>
            <a:ext cx="8143932" cy="1136625"/>
          </a:xfrm>
          <a:ln w="6350" cap="rnd"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CCFF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 Black" pitchFamily="34" charset="0"/>
              </a:rPr>
              <a:t>ДЕПАРТАМЕНТ ОБРАЗОВАНИЯ Г. МОСКВЫ</a:t>
            </a:r>
            <a:br>
              <a:rPr lang="ru-RU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CCFF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 Black" pitchFamily="34" charset="0"/>
              </a:rPr>
            </a:br>
            <a:r>
              <a:rPr lang="ru-RU" sz="24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CCFF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 Black" pitchFamily="34" charset="0"/>
              </a:rPr>
              <a:t>ГБОУ ЛИЦЕЙ </a:t>
            </a:r>
            <a:r>
              <a:rPr lang="ru-RU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00CCFF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Arial Black" pitchFamily="34" charset="0"/>
              </a:rPr>
              <a:t>№ 1158</a:t>
            </a:r>
          </a:p>
        </p:txBody>
      </p:sp>
      <p:sp>
        <p:nvSpPr>
          <p:cNvPr id="5122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5000625" y="3571875"/>
            <a:ext cx="4000500" cy="22939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2900" dirty="0" smtClean="0">
                <a:solidFill>
                  <a:schemeClr val="tx2"/>
                </a:solidFill>
              </a:rPr>
              <a:t>	</a:t>
            </a:r>
            <a:r>
              <a:rPr lang="ru-RU" sz="2900" b="1" dirty="0" smtClean="0">
                <a:solidFill>
                  <a:schemeClr val="tx2"/>
                </a:solidFill>
              </a:rPr>
              <a:t>Автор: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	Учащаяся  11  класса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endParaRPr lang="ru-RU" sz="2400" b="1" dirty="0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2900" b="1" dirty="0" smtClean="0">
                <a:solidFill>
                  <a:schemeClr val="tx2"/>
                </a:solidFill>
              </a:rPr>
              <a:t>	</a:t>
            </a:r>
            <a:r>
              <a:rPr lang="ru-RU" sz="2400" b="1" dirty="0" err="1" smtClean="0">
                <a:solidFill>
                  <a:schemeClr val="tx2"/>
                </a:solidFill>
              </a:rPr>
              <a:t>Аммосова</a:t>
            </a:r>
            <a:r>
              <a:rPr lang="ru-RU" sz="2400" b="1" dirty="0" smtClean="0">
                <a:solidFill>
                  <a:schemeClr val="tx2"/>
                </a:solidFill>
              </a:rPr>
              <a:t> Елизавета.</a:t>
            </a:r>
          </a:p>
          <a:p>
            <a:pPr eaLnBrk="1" hangingPunct="1"/>
            <a:endParaRPr lang="ru-RU" sz="2900" dirty="0" smtClean="0">
              <a:solidFill>
                <a:schemeClr val="tx2"/>
              </a:solidFill>
            </a:endParaRPr>
          </a:p>
          <a:p>
            <a:pPr eaLnBrk="1" hangingPunct="1"/>
            <a:endParaRPr lang="ru-RU" sz="2700" dirty="0" smtClean="0"/>
          </a:p>
        </p:txBody>
      </p:sp>
      <p:sp>
        <p:nvSpPr>
          <p:cNvPr id="5123" name="Подзаголовок 2"/>
          <p:cNvSpPr>
            <a:spLocks noGrp="1"/>
          </p:cNvSpPr>
          <p:nvPr>
            <p:ph sz="half" idx="2"/>
          </p:nvPr>
        </p:nvSpPr>
        <p:spPr>
          <a:xfrm>
            <a:off x="539750" y="3357563"/>
            <a:ext cx="4000500" cy="25257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90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ru-RU" sz="5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900" smtClean="0">
                <a:solidFill>
                  <a:schemeClr val="tx2"/>
                </a:solidFill>
              </a:rPr>
              <a:t>	</a:t>
            </a:r>
            <a:r>
              <a:rPr lang="ru-RU" sz="2400" b="1" smtClean="0">
                <a:solidFill>
                  <a:schemeClr val="tx2"/>
                </a:solidFill>
              </a:rPr>
              <a:t>Руководитель:                                    </a:t>
            </a:r>
            <a:r>
              <a:rPr lang="en-US" sz="2400" b="1" smtClean="0">
                <a:solidFill>
                  <a:schemeClr val="tx2"/>
                </a:solidFill>
              </a:rPr>
              <a:t>            </a:t>
            </a:r>
            <a:r>
              <a:rPr lang="ru-RU" sz="2400" b="1" smtClean="0">
                <a:solidFill>
                  <a:schemeClr val="tx2"/>
                </a:solidFill>
              </a:rPr>
              <a:t>      Фаттах О.Ю.</a:t>
            </a:r>
            <a:r>
              <a:rPr lang="ru-RU" sz="2900" b="1" smtClean="0">
                <a:solidFill>
                  <a:schemeClr val="tx2"/>
                </a:solidFill>
              </a:rPr>
              <a:t> </a:t>
            </a:r>
            <a:endParaRPr lang="en-US" sz="2900" b="1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ru-RU" sz="2900" smtClean="0">
                <a:solidFill>
                  <a:schemeClr val="tx2"/>
                </a:solidFill>
              </a:rPr>
              <a:t>	</a:t>
            </a:r>
            <a:r>
              <a:rPr lang="en-US" sz="2900" smtClean="0">
                <a:solidFill>
                  <a:schemeClr val="tx2"/>
                </a:solidFill>
              </a:rPr>
              <a:t>  </a:t>
            </a:r>
            <a:r>
              <a:rPr lang="ru-RU" sz="2900" smtClean="0">
                <a:solidFill>
                  <a:schemeClr val="tx2"/>
                </a:solidFill>
              </a:rPr>
              <a:t>                            </a:t>
            </a:r>
            <a:r>
              <a:rPr lang="ru-RU" sz="900" smtClean="0">
                <a:solidFill>
                  <a:schemeClr val="tx2"/>
                </a:solidFill>
              </a:rPr>
              <a:t>                                                           </a:t>
            </a:r>
          </a:p>
          <a:p>
            <a:pPr eaLnBrk="1" hangingPunct="1">
              <a:lnSpc>
                <a:spcPct val="80000"/>
              </a:lnSpc>
            </a:pPr>
            <a:endParaRPr lang="ru-RU" sz="2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0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00" smtClean="0">
              <a:solidFill>
                <a:schemeClr val="tx2"/>
              </a:solidFill>
            </a:endParaRP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/>
        </p:nvSpPr>
        <p:spPr bwMode="auto">
          <a:xfrm>
            <a:off x="323528" y="2132856"/>
            <a:ext cx="8568952" cy="10278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Arial Black" pitchFamily="34" charset="0"/>
                <a:cs typeface="Arial"/>
              </a:rPr>
              <a:t>М.К. АММОСОВ </a:t>
            </a:r>
            <a:r>
              <a:rPr lang="ru-RU" sz="3600" b="1" kern="10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– ЧЕЛОВЕК, ПОСВЯТИВШИЙ ЖИЗНЬ РОССИИ.</a:t>
            </a:r>
            <a:endParaRPr lang="ru-RU" sz="3600" b="1" kern="10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5429250" y="6546850"/>
            <a:ext cx="167385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0504D"/>
              </a:buClr>
              <a:buSzPct val="75000"/>
              <a:buFont typeface="Wingdings" pitchFamily="2" charset="2"/>
              <a:buNone/>
            </a:pPr>
            <a:r>
              <a:rPr lang="ru-RU" dirty="0" smtClean="0">
                <a:solidFill>
                  <a:srgbClr val="EEECE1"/>
                </a:solidFill>
                <a:cs typeface="Arial" charset="0"/>
              </a:rPr>
              <a:t>Москва  2016 г.</a:t>
            </a:r>
          </a:p>
        </p:txBody>
      </p:sp>
      <p:pic>
        <p:nvPicPr>
          <p:cNvPr id="5127" name="Picture 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4429125"/>
            <a:ext cx="4684713" cy="2428875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866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6822" y="1840811"/>
            <a:ext cx="4248496" cy="4887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957" y="4063636"/>
            <a:ext cx="2145978" cy="2722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4371158"/>
            <a:ext cx="1942540" cy="25674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96752"/>
            <a:ext cx="2031890" cy="2451091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0" y="1323524"/>
            <a:ext cx="5040560" cy="5472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6" name="Рисунок 15" descr="Ярославский_Емельян_Михайлович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015" y="3202572"/>
            <a:ext cx="1141414" cy="1563581"/>
          </a:xfrm>
          <a:prstGeom prst="rect">
            <a:avLst/>
          </a:prstGeom>
        </p:spPr>
      </p:pic>
      <p:pic>
        <p:nvPicPr>
          <p:cNvPr id="18" name="Рисунок 17" descr="250px-Nogin_VP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461" y="2131002"/>
            <a:ext cx="1099852" cy="1500198"/>
          </a:xfrm>
          <a:prstGeom prst="rect">
            <a:avLst/>
          </a:prstGeom>
        </p:spPr>
      </p:pic>
      <p:pic>
        <p:nvPicPr>
          <p:cNvPr id="21" name="Рисунок 20" descr="images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22" y="2376931"/>
            <a:ext cx="1038226" cy="1480025"/>
          </a:xfrm>
          <a:prstGeom prst="rect">
            <a:avLst/>
          </a:prstGeom>
        </p:spPr>
      </p:pic>
      <p:pic>
        <p:nvPicPr>
          <p:cNvPr id="25" name="Рисунок 24" descr="images (1)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31" y="4417018"/>
            <a:ext cx="1030959" cy="147161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941" y="5845778"/>
            <a:ext cx="1807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Г.И.Петровский</a:t>
            </a:r>
            <a:endParaRPr lang="ru-RU" b="1" dirty="0"/>
          </a:p>
        </p:txBody>
      </p:sp>
      <p:pic>
        <p:nvPicPr>
          <p:cNvPr id="28" name="Рисунок 27" descr="Слепцов_(Ойунский)_Платон_Алексеевич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71" y="4157918"/>
            <a:ext cx="1158872" cy="15667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204406" y="5702131"/>
            <a:ext cx="1315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П.Слепцов</a:t>
            </a:r>
            <a:endParaRPr lang="ru-RU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33701" y="4774208"/>
            <a:ext cx="174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Е.Ярославский</a:t>
            </a:r>
            <a:endParaRPr lang="ru-RU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297487" y="3929391"/>
            <a:ext cx="138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М.Аммосов</a:t>
            </a:r>
            <a:endParaRPr lang="ru-RU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064068" y="3351711"/>
            <a:ext cx="12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В.П.Ногин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04941" y="197962"/>
            <a:ext cx="757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Революция 1905 года </a:t>
            </a:r>
            <a:endParaRPr lang="ru-RU" sz="3200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91222" y="1082543"/>
            <a:ext cx="7579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Столыпинская</a:t>
            </a:r>
            <a:r>
              <a:rPr lang="ru-RU" sz="32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реакция </a:t>
            </a:r>
            <a:endParaRPr lang="ru-RU" sz="3200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гнутая вправо стрелка 8"/>
          <p:cNvSpPr/>
          <p:nvPr/>
        </p:nvSpPr>
        <p:spPr>
          <a:xfrm>
            <a:off x="4918312" y="426963"/>
            <a:ext cx="792088" cy="83317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" name="Рисунок 19" descr="Image (23).jp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986" y="4371158"/>
            <a:ext cx="3828905" cy="2375766"/>
          </a:xfrm>
          <a:prstGeom prst="rect">
            <a:avLst/>
          </a:prstGeom>
        </p:spPr>
      </p:pic>
      <p:sp>
        <p:nvSpPr>
          <p:cNvPr id="22" name="Управляющая кнопка: домой 21">
            <a:hlinkClick r:id="rId13" action="ppaction://hlinksldjump" highlightClick="1"/>
          </p:cNvPr>
          <p:cNvSpPr/>
          <p:nvPr/>
        </p:nvSpPr>
        <p:spPr>
          <a:xfrm>
            <a:off x="8532440" y="0"/>
            <a:ext cx="611560" cy="620688"/>
          </a:xfrm>
          <a:prstGeom prst="actionButtonHom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8250648"/>
      </p:ext>
    </p:extLst>
  </p:cSld>
  <p:clrMapOvr>
    <a:masterClrMapping/>
  </p:clrMapOvr>
  <p:transition>
    <p:diamond/>
    <p:sndAc>
      <p:stSnd>
        <p:snd r:embed="rId2" name="звук 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22222E-6 L 0.30972 0.0134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0.73646 -0.2926 " pathEditMode="relative" rAng="0" ptsTypes="AA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-146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0.50313 0.13495 " pathEditMode="relative" rAng="0" ptsTypes="AA">
                                      <p:cBhvr>
                                        <p:cTn id="1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750"/>
                            </p:stCondLst>
                            <p:childTnLst>
                              <p:par>
                                <p:cTn id="4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94661" y="175439"/>
            <a:ext cx="8784976" cy="1930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Февральская революция. 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9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17.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762" y="884897"/>
            <a:ext cx="2546701" cy="1715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372" y="2135745"/>
            <a:ext cx="3312258" cy="21370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3272706" y="1123923"/>
            <a:ext cx="5221689" cy="1008063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600" b="1" u="sng" dirty="0">
                <a:latin typeface="Arial" pitchFamily="34" charset="0"/>
                <a:cs typeface="Arial" pitchFamily="34" charset="0"/>
              </a:rPr>
              <a:t>23 февраля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Петрограде начались митинги под лозунгами «Хлеба», «Долой войну»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7017" y="2902227"/>
            <a:ext cx="4621355" cy="1340432"/>
          </a:xfrm>
          <a:prstGeom prst="roundRect">
            <a:avLst/>
          </a:prstGeom>
          <a:solidFill>
            <a:srgbClr val="C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Ø"/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стачки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вооруженные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столкновения с полицией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начался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переход армии на сторону восставших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захвачены тюрьмы, вокзалы, мосты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2609702" y="2109597"/>
            <a:ext cx="2952750" cy="360362"/>
          </a:xfrm>
          <a:prstGeom prst="downArrow">
            <a:avLst/>
          </a:prstGeom>
          <a:solidFill>
            <a:srgbClr val="00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1020526" y="4507753"/>
            <a:ext cx="2952750" cy="358775"/>
          </a:xfrm>
          <a:prstGeom prst="downArrow">
            <a:avLst/>
          </a:prstGeom>
          <a:solidFill>
            <a:srgbClr val="00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1021638" y="5806553"/>
            <a:ext cx="2952750" cy="360362"/>
          </a:xfrm>
          <a:prstGeom prst="downArrow">
            <a:avLst/>
          </a:prstGeom>
          <a:solidFill>
            <a:srgbClr val="00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521" y="4515462"/>
            <a:ext cx="3286116" cy="2325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7" name="Прямоугольник 16"/>
          <p:cNvSpPr/>
          <p:nvPr/>
        </p:nvSpPr>
        <p:spPr>
          <a:xfrm>
            <a:off x="107981" y="6189053"/>
            <a:ext cx="6445348" cy="584775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в ночь с 1 на </a:t>
            </a:r>
            <a:r>
              <a:rPr lang="ru-RU" sz="1600" b="1" u="sng" dirty="0">
                <a:latin typeface="Arial" pitchFamily="34" charset="0"/>
                <a:cs typeface="Arial" pitchFamily="34" charset="0"/>
              </a:rPr>
              <a:t>2 марта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образовано Временное правительство</a:t>
            </a:r>
          </a:p>
          <a:p>
            <a:pPr>
              <a:defRPr/>
            </a:pPr>
            <a:r>
              <a:rPr lang="ru-RU" sz="1600" b="1" u="sng" dirty="0">
                <a:latin typeface="Arial" pitchFamily="34" charset="0"/>
                <a:cs typeface="Arial" pitchFamily="34" charset="0"/>
              </a:rPr>
              <a:t>2 марта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– Николай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II 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отрекся от престола в пользу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Михаила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5023682"/>
            <a:ext cx="4320828" cy="730576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u="sng" dirty="0">
                <a:latin typeface="Arial" pitchFamily="34" charset="0"/>
                <a:cs typeface="Arial" pitchFamily="34" charset="0"/>
              </a:rPr>
              <a:t>27 февраля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образованы </a:t>
            </a:r>
          </a:p>
          <a:p>
            <a:pPr algn="ctr">
              <a:defRPr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Временный комитет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Гос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Думы      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Петроградский совет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7212162"/>
      </p:ext>
    </p:extLst>
  </p:cSld>
  <p:clrMapOvr>
    <a:masterClrMapping/>
  </p:clrMapOvr>
  <p:transition>
    <p:sndAc>
      <p:stSnd>
        <p:snd r:embed="rId2" name="звук 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30" y="32906"/>
            <a:ext cx="9107270" cy="5268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130" y="1139081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u="sng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САНКТ-ПЕТЕРБУР</a:t>
            </a:r>
            <a:r>
              <a:rPr lang="ru-RU" b="1" u="sng" dirty="0" smtClean="0">
                <a:ln w="17780" cmpd="sng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Г</a:t>
            </a:r>
            <a:endParaRPr lang="ru-RU" b="1" u="sng" dirty="0">
              <a:ln w="17780" cmpd="sng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15074" y="2472946"/>
            <a:ext cx="131799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ЯКУТСК</a:t>
            </a:r>
            <a:endParaRPr lang="ru-RU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85984" y="1472814"/>
            <a:ext cx="4516878" cy="92333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noAutofit/>
            <a:scene3d>
              <a:camera prst="orthographicFront">
                <a:rot lat="21299999" lon="0" rev="0"/>
              </a:camera>
              <a:lightRig rig="balanced" dir="t">
                <a:rot lat="0" lon="0" rev="2100000"/>
              </a:lightRig>
            </a:scene3d>
            <a:sp3d extrusionH="57150" prstMaterial="dkEdge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cxnSp>
        <p:nvCxnSpPr>
          <p:cNvPr id="21" name="Скругленная соединительная линия 20"/>
          <p:cNvCxnSpPr/>
          <p:nvPr/>
        </p:nvCxnSpPr>
        <p:spPr>
          <a:xfrm>
            <a:off x="2000232" y="1044186"/>
            <a:ext cx="4214842" cy="1785950"/>
          </a:xfrm>
          <a:prstGeom prst="curvedConnector3">
            <a:avLst>
              <a:gd name="adj1" fmla="val 50000"/>
            </a:avLst>
          </a:prstGeom>
          <a:ln>
            <a:solidFill>
              <a:srgbClr val="00206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100407" y="1662137"/>
            <a:ext cx="45168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Революция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 descr="Слепцов_(Ойунский)_Платон_Алексеевич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730" y="4018761"/>
            <a:ext cx="2088232" cy="2823290"/>
          </a:xfrm>
          <a:prstGeom prst="rect">
            <a:avLst/>
          </a:prstGeom>
        </p:spPr>
      </p:pic>
      <p:pic>
        <p:nvPicPr>
          <p:cNvPr id="9" name="Рисунок 8" descr="229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58512" y="4058497"/>
            <a:ext cx="2085488" cy="27995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178518" y="5301208"/>
            <a:ext cx="4801874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FF00"/>
                </a:solidFill>
              </a:rPr>
              <a:t>«Мы в первые дни революции 1917 года услышали программные марксистские Речи на якутском языке… Платон Слепцов </a:t>
            </a:r>
            <a:r>
              <a:rPr lang="en-US" sz="1400" b="1" dirty="0" smtClean="0">
                <a:solidFill>
                  <a:srgbClr val="00FF00"/>
                </a:solidFill>
              </a:rPr>
              <a:t> </a:t>
            </a:r>
            <a:r>
              <a:rPr lang="ru-RU" sz="1400" b="1" dirty="0">
                <a:solidFill>
                  <a:srgbClr val="00FF00"/>
                </a:solidFill>
              </a:rPr>
              <a:t>и</a:t>
            </a:r>
            <a:r>
              <a:rPr lang="ru-RU" sz="1400" b="1" dirty="0" smtClean="0">
                <a:solidFill>
                  <a:srgbClr val="00FF00"/>
                </a:solidFill>
              </a:rPr>
              <a:t> Максим </a:t>
            </a:r>
            <a:r>
              <a:rPr lang="ru-RU" sz="1400" b="1" dirty="0" err="1" smtClean="0">
                <a:solidFill>
                  <a:srgbClr val="00FF00"/>
                </a:solidFill>
              </a:rPr>
              <a:t>Аммосов</a:t>
            </a:r>
            <a:r>
              <a:rPr lang="ru-RU" sz="1400" b="1" dirty="0" smtClean="0">
                <a:solidFill>
                  <a:srgbClr val="00FF00"/>
                </a:solidFill>
              </a:rPr>
              <a:t> были лучшими ораторами из якутской молодёжи ,</a:t>
            </a:r>
            <a:r>
              <a:rPr lang="en-US" sz="1400" b="1" dirty="0" smtClean="0">
                <a:solidFill>
                  <a:srgbClr val="00FF00"/>
                </a:solidFill>
              </a:rPr>
              <a:t> </a:t>
            </a:r>
            <a:r>
              <a:rPr lang="ru-RU" sz="1400" b="1" dirty="0" smtClean="0">
                <a:solidFill>
                  <a:srgbClr val="00FF00"/>
                </a:solidFill>
              </a:rPr>
              <a:t>с первых же дней революции </a:t>
            </a:r>
            <a:r>
              <a:rPr lang="en-US" sz="1400" b="1" dirty="0" smtClean="0">
                <a:solidFill>
                  <a:srgbClr val="00FF00"/>
                </a:solidFill>
              </a:rPr>
              <a:t> </a:t>
            </a:r>
            <a:r>
              <a:rPr lang="ru-RU" sz="1400" b="1" dirty="0">
                <a:solidFill>
                  <a:srgbClr val="00FF00"/>
                </a:solidFill>
              </a:rPr>
              <a:t>о</a:t>
            </a:r>
            <a:r>
              <a:rPr lang="ru-RU" sz="1400" b="1" dirty="0" smtClean="0">
                <a:solidFill>
                  <a:srgbClr val="00FF00"/>
                </a:solidFill>
              </a:rPr>
              <a:t>пределившиеся как большевики, что</a:t>
            </a:r>
            <a:r>
              <a:rPr lang="en-US" sz="1400" b="1" dirty="0" smtClean="0">
                <a:solidFill>
                  <a:srgbClr val="00FF00"/>
                </a:solidFill>
              </a:rPr>
              <a:t> </a:t>
            </a:r>
            <a:r>
              <a:rPr lang="ru-RU" sz="1400" b="1" dirty="0">
                <a:solidFill>
                  <a:srgbClr val="00FF00"/>
                </a:solidFill>
              </a:rPr>
              <a:t>и</a:t>
            </a:r>
            <a:r>
              <a:rPr lang="ru-RU" sz="1400" b="1" dirty="0" smtClean="0">
                <a:solidFill>
                  <a:srgbClr val="00FF00"/>
                </a:solidFill>
              </a:rPr>
              <a:t>мело громадное влияние на </a:t>
            </a:r>
            <a:r>
              <a:rPr lang="en-US" sz="1400" b="1" dirty="0" smtClean="0">
                <a:solidFill>
                  <a:srgbClr val="00FF00"/>
                </a:solidFill>
              </a:rPr>
              <a:t> </a:t>
            </a:r>
            <a:r>
              <a:rPr lang="ru-RU" sz="1400" b="1" dirty="0" smtClean="0">
                <a:solidFill>
                  <a:srgbClr val="00FF00"/>
                </a:solidFill>
              </a:rPr>
              <a:t>Якутскую массу.» </a:t>
            </a:r>
            <a:endParaRPr lang="en-US" sz="1400" b="1" dirty="0" smtClean="0">
              <a:solidFill>
                <a:srgbClr val="00FF00"/>
              </a:solidFill>
            </a:endParaRPr>
          </a:p>
          <a:p>
            <a:r>
              <a:rPr lang="ru-RU" sz="1400" b="1" dirty="0" smtClean="0">
                <a:solidFill>
                  <a:srgbClr val="00FF00"/>
                </a:solidFill>
              </a:rPr>
              <a:t>Е. Ярославский</a:t>
            </a:r>
          </a:p>
        </p:txBody>
      </p:sp>
    </p:spTree>
  </p:cSld>
  <p:clrMapOvr>
    <a:masterClrMapping/>
  </p:clrMapOvr>
  <p:transition>
    <p:sndAc>
      <p:stSnd>
        <p:snd r:embed="rId2" name="звук 12 (2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3" grpId="2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10476" y="190095"/>
            <a:ext cx="3643338" cy="207170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A8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Первый в Якутии профсоюз чернорабочих якутов.</a:t>
            </a:r>
            <a:endParaRPr lang="ru-RU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098055" y="190095"/>
            <a:ext cx="3643338" cy="207170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Союз сельских рабочих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624404" y="3942375"/>
            <a:ext cx="3571900" cy="200026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Союз </a:t>
            </a:r>
            <a:r>
              <a:rPr lang="ru-RU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хамначитов</a:t>
            </a:r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в </a:t>
            </a:r>
            <a:r>
              <a:rPr lang="ru-RU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Хомустахском</a:t>
            </a:r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и </a:t>
            </a:r>
            <a:r>
              <a:rPr lang="ru-RU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Хатын-Арынском</a:t>
            </a:r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наслегах </a:t>
            </a:r>
            <a:r>
              <a:rPr lang="ru-RU" b="1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Намского</a:t>
            </a:r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улуса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2674" y="1677853"/>
            <a:ext cx="1475360" cy="20911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9225" y="1677853"/>
            <a:ext cx="1512168" cy="20019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253" y="1931907"/>
            <a:ext cx="1657892" cy="20760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1091" y="4766891"/>
            <a:ext cx="1475360" cy="209110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3336" y="1916832"/>
            <a:ext cx="1475360" cy="2091109"/>
          </a:xfrm>
          <a:prstGeom prst="rect">
            <a:avLst/>
          </a:prstGeom>
        </p:spPr>
      </p:pic>
      <p:pic>
        <p:nvPicPr>
          <p:cNvPr id="1026" name="Picture 2" descr="http://img-fotki.yandex.ru/get/9221/97833783.337/0_aa9d8_c1ab5e7f_XX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6" y="4149080"/>
            <a:ext cx="3968857" cy="25580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звук 13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>
            <a:endCxn id="58" idx="1"/>
          </p:cNvCxnSpPr>
          <p:nvPr/>
        </p:nvCxnSpPr>
        <p:spPr>
          <a:xfrm>
            <a:off x="3651711" y="184671"/>
            <a:ext cx="60553" cy="2591813"/>
          </a:xfrm>
          <a:prstGeom prst="line">
            <a:avLst/>
          </a:prstGeom>
          <a:ln w="920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203575" y="333375"/>
            <a:ext cx="9366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кругленный прямоугольник 49"/>
          <p:cNvSpPr/>
          <p:nvPr/>
        </p:nvSpPr>
        <p:spPr>
          <a:xfrm>
            <a:off x="3635375" y="-47470"/>
            <a:ext cx="2233613" cy="549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март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3167063" y="2521166"/>
            <a:ext cx="936625" cy="0"/>
          </a:xfrm>
          <a:prstGeom prst="line">
            <a:avLst/>
          </a:prstGeom>
          <a:ln w="762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3566389" y="2157653"/>
            <a:ext cx="2232025" cy="549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май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914639" y="294898"/>
            <a:ext cx="4929223" cy="9366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Однородное временное правительство ( Г. Львов)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712264" y="2308965"/>
            <a:ext cx="5214942" cy="9350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коалиционное </a:t>
            </a:r>
            <a:r>
              <a:rPr lang="ru-RU" sz="2400" b="1" dirty="0" smtClean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ВП( </a:t>
            </a: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Г. </a:t>
            </a:r>
            <a:r>
              <a:rPr lang="ru-RU" sz="2400" b="1" dirty="0" smtClean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Львов)</a:t>
            </a:r>
            <a:endParaRPr lang="ru-RU" sz="2400" b="1" dirty="0">
              <a:solidFill>
                <a:srgbClr val="66FF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576" y="1196936"/>
            <a:ext cx="2786082" cy="118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9142" y="739823"/>
            <a:ext cx="874204" cy="113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Прямоугольник 63"/>
          <p:cNvSpPr/>
          <p:nvPr/>
        </p:nvSpPr>
        <p:spPr>
          <a:xfrm>
            <a:off x="-21410" y="897847"/>
            <a:ext cx="3563938" cy="143986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«апрельские тезисы»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2000" b="1" dirty="0">
                <a:latin typeface="Arial" pitchFamily="34" charset="0"/>
                <a:cs typeface="Arial" pitchFamily="34" charset="0"/>
              </a:rPr>
              <a:t>Апрельский кризис власти 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7983" y="2942265"/>
            <a:ext cx="6718215" cy="3886300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2285984" y="1472814"/>
            <a:ext cx="4516878" cy="923330"/>
          </a:xfrm>
          <a:prstGeom prst="rect">
            <a:avLst/>
          </a:prstGeom>
          <a:noFill/>
        </p:spPr>
        <p:txBody>
          <a:bodyPr vert="horz" wrap="square" lIns="91440" tIns="45720" rIns="91440" bIns="45720">
            <a:noAutofit/>
            <a:scene3d>
              <a:camera prst="orthographicFront">
                <a:rot lat="21299999" lon="0" rev="0"/>
              </a:camera>
              <a:lightRig rig="balanced" dir="t">
                <a:rot lat="0" lon="0" rev="2100000"/>
              </a:lightRig>
            </a:scene3d>
            <a:sp3d extrusionH="57150" prstMaterial="dkEdge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-57983" y="5942639"/>
            <a:ext cx="2920288" cy="923330"/>
          </a:xfrm>
          <a:prstGeom prst="rect">
            <a:avLst/>
          </a:prstGeom>
          <a:solidFill>
            <a:srgbClr val="00206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май 1917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6" name="Штриховая стрелка вправо 75"/>
          <p:cNvSpPr/>
          <p:nvPr/>
        </p:nvSpPr>
        <p:spPr>
          <a:xfrm rot="1007553" flipH="1">
            <a:off x="1451560" y="3558458"/>
            <a:ext cx="2681241" cy="1761361"/>
          </a:xfrm>
          <a:prstGeom prst="stripedRightArrow">
            <a:avLst/>
          </a:prstGeom>
          <a:solidFill>
            <a:srgbClr val="C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Отъезд бывших </a:t>
            </a:r>
            <a:r>
              <a:rPr lang="ru-RU" b="1" dirty="0" err="1" smtClean="0"/>
              <a:t>политссыльных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4260189" y="4836229"/>
            <a:ext cx="131799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ЯКУТСК</a:t>
            </a:r>
            <a:endParaRPr lang="ru-RU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9" name="Овал 78"/>
          <p:cNvSpPr/>
          <p:nvPr/>
        </p:nvSpPr>
        <p:spPr>
          <a:xfrm>
            <a:off x="5506595" y="3442405"/>
            <a:ext cx="3092230" cy="177549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Создание якутской организации РСДРП (Б)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8" name="Овал 77"/>
          <p:cNvSpPr/>
          <p:nvPr/>
        </p:nvSpPr>
        <p:spPr>
          <a:xfrm>
            <a:off x="3778549" y="4601790"/>
            <a:ext cx="1623690" cy="845969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эсеры</a:t>
            </a:r>
            <a:endParaRPr lang="ru-RU" b="1" dirty="0"/>
          </a:p>
        </p:txBody>
      </p:sp>
      <p:sp>
        <p:nvSpPr>
          <p:cNvPr id="77" name="Овал 76"/>
          <p:cNvSpPr/>
          <p:nvPr/>
        </p:nvSpPr>
        <p:spPr>
          <a:xfrm>
            <a:off x="3905504" y="4043026"/>
            <a:ext cx="1496735" cy="912371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0"/>
                  <a:shade val="30000"/>
                  <a:satMod val="115000"/>
                </a:schemeClr>
              </a:gs>
              <a:gs pos="50000">
                <a:schemeClr val="accent5">
                  <a:lumMod val="50000"/>
                  <a:shade val="67500"/>
                  <a:satMod val="115000"/>
                </a:schemeClr>
              </a:gs>
              <a:gs pos="100000">
                <a:schemeClr val="accent5">
                  <a:lumMod val="5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меньшевики</a:t>
            </a:r>
            <a:endParaRPr lang="ru-RU" b="1" dirty="0"/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1662" y="4774860"/>
            <a:ext cx="1475360" cy="209110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0861331"/>
      </p:ext>
    </p:extLst>
  </p:cSld>
  <p:clrMapOvr>
    <a:masterClrMapping/>
  </p:clrMapOvr>
  <p:transition>
    <p:sndAc>
      <p:stSnd>
        <p:snd r:embed="rId2" name="Звук 1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6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5" grpId="0"/>
      <p:bldP spid="57" grpId="0"/>
      <p:bldP spid="58" grpId="0"/>
      <p:bldP spid="64" grpId="0" animBg="1"/>
      <p:bldP spid="75" grpId="0" animBg="1"/>
      <p:bldP spid="76" grpId="0" animBg="1"/>
      <p:bldP spid="76" grpId="1" animBg="1"/>
      <p:bldP spid="73" grpId="0"/>
      <p:bldP spid="79" grpId="0" animBg="1"/>
      <p:bldP spid="78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Прямая соединительная линия 41"/>
          <p:cNvCxnSpPr/>
          <p:nvPr/>
        </p:nvCxnSpPr>
        <p:spPr>
          <a:xfrm>
            <a:off x="3635375" y="404813"/>
            <a:ext cx="0" cy="6192837"/>
          </a:xfrm>
          <a:prstGeom prst="line">
            <a:avLst/>
          </a:prstGeom>
          <a:ln w="920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3203575" y="333375"/>
            <a:ext cx="9366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3203575" y="3500438"/>
            <a:ext cx="9366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203575" y="6524625"/>
            <a:ext cx="93662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Левая фигурная скобка 45"/>
          <p:cNvSpPr/>
          <p:nvPr/>
        </p:nvSpPr>
        <p:spPr>
          <a:xfrm>
            <a:off x="2719243" y="380048"/>
            <a:ext cx="431800" cy="3024187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8"/>
          <p:cNvSpPr txBox="1">
            <a:spLocks noChangeArrowheads="1"/>
          </p:cNvSpPr>
          <p:nvPr/>
        </p:nvSpPr>
        <p:spPr bwMode="auto">
          <a:xfrm>
            <a:off x="2044619" y="909671"/>
            <a:ext cx="1087221" cy="245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wordArtVert"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Мирный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период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9"/>
          <p:cNvSpPr txBox="1">
            <a:spLocks noChangeArrowheads="1"/>
          </p:cNvSpPr>
          <p:nvPr/>
        </p:nvSpPr>
        <p:spPr bwMode="auto">
          <a:xfrm>
            <a:off x="2057439" y="3487738"/>
            <a:ext cx="786369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wordArtVert"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Нарастание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кризиса </a:t>
            </a:r>
          </a:p>
        </p:txBody>
      </p:sp>
      <p:sp>
        <p:nvSpPr>
          <p:cNvPr id="49" name="Левая фигурная скобка 48"/>
          <p:cNvSpPr/>
          <p:nvPr/>
        </p:nvSpPr>
        <p:spPr>
          <a:xfrm>
            <a:off x="2771775" y="3500438"/>
            <a:ext cx="431800" cy="3024187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851275" y="0"/>
            <a:ext cx="2233613" cy="549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март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779838" y="3141663"/>
            <a:ext cx="2232025" cy="5476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июль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851275" y="6092825"/>
            <a:ext cx="2233613" cy="549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октябрь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3203575" y="1916113"/>
            <a:ext cx="936625" cy="0"/>
          </a:xfrm>
          <a:prstGeom prst="line">
            <a:avLst/>
          </a:prstGeom>
          <a:ln w="762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>
            <a:off x="3132138" y="4941888"/>
            <a:ext cx="935037" cy="0"/>
          </a:xfrm>
          <a:prstGeom prst="line">
            <a:avLst/>
          </a:prstGeom>
          <a:ln w="76200">
            <a:solidFill>
              <a:srgbClr val="66FF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Скругленный прямоугольник 54"/>
          <p:cNvSpPr/>
          <p:nvPr/>
        </p:nvSpPr>
        <p:spPr>
          <a:xfrm>
            <a:off x="3779838" y="1628775"/>
            <a:ext cx="2232025" cy="549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май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995738" y="4652963"/>
            <a:ext cx="2232025" cy="549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сентябрь</a:t>
            </a: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3857620" y="500042"/>
            <a:ext cx="4929223" cy="9366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Однородное временное </a:t>
            </a:r>
            <a:r>
              <a:rPr lang="ru-RU" sz="2400" b="1" dirty="0" smtClean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правительство </a:t>
            </a: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( Г. Львов)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714744" y="2357430"/>
            <a:ext cx="5214942" cy="9350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коалиционное </a:t>
            </a:r>
            <a:r>
              <a:rPr lang="ru-RU" sz="2400" b="1" dirty="0" smtClean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ВП( </a:t>
            </a: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Г. Львов)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929059" y="3644900"/>
            <a:ext cx="5214942" cy="9366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II </a:t>
            </a: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коалиционное </a:t>
            </a:r>
            <a:r>
              <a:rPr lang="ru-RU" sz="2400" b="1" dirty="0" smtClean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ВП </a:t>
            </a:r>
          </a:p>
          <a:p>
            <a:pPr>
              <a:defRPr/>
            </a:pPr>
            <a:r>
              <a:rPr lang="ru-RU" sz="2400" b="1" dirty="0" smtClean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( </a:t>
            </a: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А. Керенский)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857620" y="5214950"/>
            <a:ext cx="4067175" cy="93503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коалиционное ВП</a:t>
            </a:r>
          </a:p>
          <a:p>
            <a:pPr>
              <a:defRPr/>
            </a:pPr>
            <a:r>
              <a:rPr lang="ru-RU" sz="2400" b="1" dirty="0">
                <a:solidFill>
                  <a:srgbClr val="66FF33"/>
                </a:solidFill>
                <a:latin typeface="Arial" pitchFamily="34" charset="0"/>
                <a:cs typeface="Arial" pitchFamily="34" charset="0"/>
              </a:rPr>
              <a:t>( А. Керенский)</a:t>
            </a:r>
          </a:p>
        </p:txBody>
      </p:sp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1428736"/>
            <a:ext cx="2786082" cy="118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338" y="1071546"/>
            <a:ext cx="874204" cy="113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1938" y="4277520"/>
            <a:ext cx="1643083" cy="230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Прямоугольник 63"/>
          <p:cNvSpPr/>
          <p:nvPr/>
        </p:nvSpPr>
        <p:spPr>
          <a:xfrm>
            <a:off x="121130" y="380048"/>
            <a:ext cx="2055294" cy="145115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«апрельские тезисы»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Апрельский кризис власти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103897" y="1922180"/>
            <a:ext cx="2025030" cy="143986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съезд Советов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июньские и июльские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демонстрации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86565" y="3689350"/>
            <a:ext cx="2042362" cy="246063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Корниловский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мятеж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latin typeface="Arial" pitchFamily="34" charset="0"/>
                <a:cs typeface="Arial" pitchFamily="34" charset="0"/>
              </a:rPr>
              <a:t> большевизация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Советов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2164952"/>
      </p:ext>
    </p:extLst>
  </p:cSld>
  <p:clrMapOvr>
    <a:masterClrMapping/>
  </p:clrMapOvr>
  <p:transition>
    <p:sndAc>
      <p:stSnd>
        <p:snd r:embed="rId2" name="звук 1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 animBg="1"/>
      <p:bldP spid="51" grpId="0"/>
      <p:bldP spid="52" grpId="0"/>
      <p:bldP spid="56" grpId="0"/>
      <p:bldP spid="59" grpId="0"/>
      <p:bldP spid="60" grpId="0"/>
      <p:bldP spid="65" grpId="0" animBg="1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-71462"/>
            <a:ext cx="882047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800" b="1" dirty="0">
                <a:effectLst>
                  <a:reflection blurRad="6350" stA="60000" endA="900" endPos="60000" dist="60007" dir="5400000" sy="-100000" algn="bl" rotWithShape="0"/>
                </a:effectLst>
              </a:rPr>
              <a:t>Октябрьская революция.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2917" y="2895170"/>
            <a:ext cx="5319761" cy="371475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643050"/>
            <a:ext cx="3929058" cy="28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1357298"/>
            <a:ext cx="1552494" cy="222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4787900" y="928670"/>
            <a:ext cx="40322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 smtClean="0"/>
              <a:t>Военно-революционный </a:t>
            </a:r>
            <a:r>
              <a:rPr lang="ru-RU" sz="2400" b="1" dirty="0"/>
              <a:t>комитет (ВРК) 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/>
        </p:nvSpPr>
        <p:spPr bwMode="auto">
          <a:xfrm>
            <a:off x="4857752" y="1714488"/>
            <a:ext cx="2286016" cy="52322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alibri" pitchFamily="34" charset="0"/>
              </a:rPr>
              <a:t>Троцкий Л.Д.</a:t>
            </a:r>
            <a:endParaRPr lang="ru-RU" sz="2800" b="1" dirty="0">
              <a:latin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90" y="3961445"/>
            <a:ext cx="2022523" cy="28965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4"/>
          <p:cNvSpPr>
            <a:spLocks noChangeArrowheads="1"/>
          </p:cNvSpPr>
          <p:nvPr/>
        </p:nvSpPr>
        <p:spPr bwMode="auto">
          <a:xfrm>
            <a:off x="1857356" y="6072206"/>
            <a:ext cx="2593973" cy="584775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b="1" dirty="0" smtClean="0"/>
              <a:t>В. И. Ленин</a:t>
            </a:r>
            <a:endParaRPr lang="ru-RU" sz="3200" b="1" dirty="0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476869" y="759535"/>
            <a:ext cx="4219714" cy="1244136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u="sng" dirty="0"/>
              <a:t>24 </a:t>
            </a:r>
            <a:r>
              <a:rPr lang="ru-RU" sz="2400" b="1" u="sng" dirty="0" smtClean="0"/>
              <a:t>октября заняты мосты</a:t>
            </a:r>
            <a:r>
              <a:rPr lang="ru-RU" sz="2400" b="1" dirty="0" smtClean="0"/>
              <a:t>, </a:t>
            </a:r>
            <a:r>
              <a:rPr lang="ru-RU" sz="2400" b="1" dirty="0"/>
              <a:t>телеграф, </a:t>
            </a:r>
            <a:r>
              <a:rPr lang="ru-RU" sz="2400" b="1" dirty="0" smtClean="0"/>
              <a:t>почта, </a:t>
            </a:r>
            <a:r>
              <a:rPr lang="ru-RU" sz="2400" b="1" dirty="0"/>
              <a:t>вокзалы, </a:t>
            </a:r>
            <a:r>
              <a:rPr lang="ru-RU" sz="2400" b="1" dirty="0" smtClean="0"/>
              <a:t>электростанция</a:t>
            </a:r>
            <a:endParaRPr lang="ru-RU" sz="2400" b="1" dirty="0"/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5056817" y="5558785"/>
            <a:ext cx="4019365" cy="1200329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sz="2400" b="1" dirty="0"/>
              <a:t>в ночь </a:t>
            </a:r>
            <a:r>
              <a:rPr lang="ru-RU" sz="2400" b="1" u="sng" dirty="0"/>
              <a:t>с 25 на 26 октября </a:t>
            </a:r>
            <a:r>
              <a:rPr lang="ru-RU" sz="2400" b="1" u="sng" dirty="0" smtClean="0"/>
              <a:t> </a:t>
            </a:r>
            <a:r>
              <a:rPr lang="ru-RU" sz="2400" b="1" dirty="0" smtClean="0"/>
              <a:t>взят </a:t>
            </a:r>
            <a:r>
              <a:rPr lang="ru-RU" sz="2400" b="1" dirty="0"/>
              <a:t>Зимний и арестовано Временное правительство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97" y="100295"/>
            <a:ext cx="9144793" cy="6657409"/>
          </a:xfrm>
          <a:prstGeom prst="rect">
            <a:avLst/>
          </a:prstGeom>
        </p:spPr>
      </p:pic>
      <p:graphicFrame>
        <p:nvGraphicFramePr>
          <p:cNvPr id="17" name="Схема 16"/>
          <p:cNvGraphicFramePr/>
          <p:nvPr>
            <p:extLst>
              <p:ext uri="{D42A27DB-BD31-4B8C-83A1-F6EECF244321}">
                <p14:modId xmlns="" xmlns:p14="http://schemas.microsoft.com/office/powerpoint/2010/main" val="4037130135"/>
              </p:ext>
            </p:extLst>
          </p:nvPr>
        </p:nvGraphicFramePr>
        <p:xfrm>
          <a:off x="20656" y="-57742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1884362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62475"/>
            <a:ext cx="171608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3"/>
          <p:cNvSpPr>
            <a:spLocks noChangeArrowheads="1"/>
          </p:cNvSpPr>
          <p:nvPr/>
        </p:nvSpPr>
        <p:spPr bwMode="auto">
          <a:xfrm>
            <a:off x="6227763" y="6149975"/>
            <a:ext cx="1978025" cy="7080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latin typeface="Calibri" panose="020F0502020204030204" pitchFamily="34" charset="0"/>
              </a:rPr>
              <a:t>Каменев</a:t>
            </a:r>
            <a:endParaRPr lang="en-US" altLang="ru-RU" sz="2000" b="1">
              <a:latin typeface="Calibri" panose="020F0502020204030204" pitchFamily="34" charset="0"/>
            </a:endParaRPr>
          </a:p>
          <a:p>
            <a:pPr eaLnBrk="1" hangingPunct="1"/>
            <a:r>
              <a:rPr lang="ru-RU" altLang="ru-RU" sz="2000" b="1">
                <a:latin typeface="Calibri" panose="020F0502020204030204" pitchFamily="34" charset="0"/>
              </a:rPr>
              <a:t> Лев Борисович </a:t>
            </a:r>
          </a:p>
        </p:txBody>
      </p:sp>
      <p:sp>
        <p:nvSpPr>
          <p:cNvPr id="21" name="Прямоугольник 8"/>
          <p:cNvSpPr>
            <a:spLocks noChangeArrowheads="1"/>
          </p:cNvSpPr>
          <p:nvPr/>
        </p:nvSpPr>
        <p:spPr bwMode="auto">
          <a:xfrm>
            <a:off x="3779838" y="2276475"/>
            <a:ext cx="2520950" cy="7080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/>
              <a:t>Ленин</a:t>
            </a:r>
            <a:endParaRPr lang="en-US" altLang="ru-RU" sz="2000" b="1"/>
          </a:p>
          <a:p>
            <a:pPr eaLnBrk="1" hangingPunct="1"/>
            <a:r>
              <a:rPr lang="ru-RU" altLang="ru-RU" sz="2000" b="1"/>
              <a:t>Владимир Ильич </a:t>
            </a:r>
          </a:p>
        </p:txBody>
      </p:sp>
    </p:spTree>
    <p:extLst>
      <p:ext uri="{BB962C8B-B14F-4D97-AF65-F5344CB8AC3E}">
        <p14:creationId xmlns="" xmlns:p14="http://schemas.microsoft.com/office/powerpoint/2010/main" val="4035856818"/>
      </p:ext>
    </p:extLst>
  </p:cSld>
  <p:clrMapOvr>
    <a:masterClrMapping/>
  </p:clrMapOvr>
  <p:transition>
    <p:sndAc>
      <p:stSnd>
        <p:snd r:embed="rId2" name="звук 1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" presetClass="exit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" presetClass="exit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75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13" grpId="0" animBg="1"/>
      <p:bldP spid="14" grpId="0" animBg="1"/>
      <p:bldP spid="14" grpId="1" animBg="1"/>
      <p:bldP spid="15" grpId="0" animBg="1"/>
      <p:bldP spid="15" grpId="1" animBg="1"/>
      <p:bldGraphic spid="17" grpId="0">
        <p:bldAsOne/>
      </p:bldGraphic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08958">
            <a:off x="5250572" y="-104594"/>
            <a:ext cx="3562350" cy="3724275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6156176" y="2255737"/>
            <a:ext cx="1317990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ЯКУТСК</a:t>
            </a:r>
            <a:endParaRPr lang="ru-RU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5200" y="5859811"/>
            <a:ext cx="41424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13 февраля 1918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463360" y="3051897"/>
            <a:ext cx="2643238" cy="1848483"/>
          </a:xfrm>
          <a:prstGeom prst="round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Секретарь Совета рабочих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депутатов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80" name="Рисунок 7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46076" y="4323266"/>
            <a:ext cx="1838147" cy="260530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73389" y="-27384"/>
            <a:ext cx="5450643" cy="595021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433452" y="6248003"/>
            <a:ext cx="38876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21 марта 1918</a:t>
            </a:r>
            <a:endParaRPr lang="ru-RU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Управляющая кнопка: домой 4">
            <a:hlinkClick r:id="rId6" action="ppaction://hlinksldjump" highlightClick="1"/>
          </p:cNvPr>
          <p:cNvSpPr/>
          <p:nvPr/>
        </p:nvSpPr>
        <p:spPr>
          <a:xfrm>
            <a:off x="8532440" y="0"/>
            <a:ext cx="611560" cy="620688"/>
          </a:xfrm>
          <a:prstGeom prst="actionButtonHo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9368043"/>
      </p:ext>
    </p:extLst>
  </p:cSld>
  <p:clrMapOvr>
    <a:masterClrMapping/>
  </p:clrMapOvr>
  <p:transition>
    <p:sndAc>
      <p:stSnd>
        <p:snd r:embed="rId2" name="звук 1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9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8939" y="188640"/>
            <a:ext cx="8642350" cy="208763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u="sng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Гражданская война и интервенция </a:t>
            </a:r>
            <a:r>
              <a:rPr lang="ru-RU" sz="4400" b="1" u="sng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377" y="2032000"/>
            <a:ext cx="44386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1181" y="4697413"/>
            <a:ext cx="31210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udeni.mp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90302" y="4579506"/>
            <a:ext cx="3352800" cy="2286000"/>
          </a:xfrm>
          <a:prstGeom prst="rect">
            <a:avLst/>
          </a:prstGeom>
        </p:spPr>
      </p:pic>
      <p:pic>
        <p:nvPicPr>
          <p:cNvPr id="3" name="re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548489" y="2193304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56129677"/>
      </p:ext>
    </p:extLst>
  </p:cSld>
  <p:clrMapOvr>
    <a:masterClrMapping/>
  </p:clrMapOvr>
  <p:transition>
    <p:sndAc>
      <p:stSnd>
        <p:snd r:embed="rId4" name="звук 1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81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415827" y="5230507"/>
            <a:ext cx="4716462" cy="1570037"/>
          </a:xfrm>
          <a:prstGeom prst="rect">
            <a:avLst/>
          </a:prstGeom>
          <a:solidFill>
            <a:srgbClr val="002060"/>
          </a:solidFill>
          <a:ln w="571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white"/>
                </a:solidFill>
                <a:latin typeface="Arial" charset="0"/>
                <a:cs typeface="Times New Roman" pitchFamily="18" charset="0"/>
              </a:rPr>
              <a:t>I</a:t>
            </a:r>
            <a:r>
              <a:rPr lang="ru-RU" sz="2400" b="1" smtClean="0">
                <a:solidFill>
                  <a:prstClr val="white"/>
                </a:solidFill>
                <a:latin typeface="Arial" charset="0"/>
                <a:cs typeface="Times New Roman" pitchFamily="18" charset="0"/>
              </a:rPr>
              <a:t> этап (март 1918- март 1919) - отражение открытой интервенции и внутренней контрреволюции</a:t>
            </a:r>
            <a:endParaRPr lang="ru-RU" sz="4000" b="1" smtClean="0">
              <a:solidFill>
                <a:prstClr val="whit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1036311" y="2793175"/>
            <a:ext cx="1288812" cy="1565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немцы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7416941">
            <a:off x="2420295" y="5053175"/>
            <a:ext cx="1432685" cy="1522565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урки,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австрийцы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627313" y="0"/>
            <a:ext cx="576262" cy="4762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2843213" y="1052513"/>
            <a:ext cx="576262" cy="4762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932363" y="1125538"/>
            <a:ext cx="503237" cy="431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5003800" y="1196975"/>
            <a:ext cx="360363" cy="331788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prstClr val="white"/>
              </a:solidFill>
            </a:endParaRPr>
          </a:p>
        </p:txBody>
      </p:sp>
      <p:pic>
        <p:nvPicPr>
          <p:cNvPr id="1640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39453"/>
            <a:ext cx="2079391" cy="18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4"/>
          <p:cNvSpPr>
            <a:spLocks noChangeArrowheads="1"/>
          </p:cNvSpPr>
          <p:nvPr/>
        </p:nvSpPr>
        <p:spPr bwMode="auto">
          <a:xfrm>
            <a:off x="4859338" y="981075"/>
            <a:ext cx="720725" cy="719138"/>
          </a:xfrm>
          <a:prstGeom prst="ellipse">
            <a:avLst/>
          </a:prstGeom>
          <a:noFill/>
          <a:ln w="762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Овал 10"/>
          <p:cNvSpPr>
            <a:spLocks noChangeArrowheads="1"/>
          </p:cNvSpPr>
          <p:nvPr/>
        </p:nvSpPr>
        <p:spPr bwMode="auto">
          <a:xfrm>
            <a:off x="2627313" y="0"/>
            <a:ext cx="720725" cy="620713"/>
          </a:xfrm>
          <a:prstGeom prst="ellipse">
            <a:avLst/>
          </a:prstGeom>
          <a:noFill/>
          <a:ln w="762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Овал 10"/>
          <p:cNvSpPr>
            <a:spLocks noChangeArrowheads="1"/>
          </p:cNvSpPr>
          <p:nvPr/>
        </p:nvSpPr>
        <p:spPr bwMode="auto">
          <a:xfrm>
            <a:off x="2771775" y="981075"/>
            <a:ext cx="720725" cy="620713"/>
          </a:xfrm>
          <a:prstGeom prst="ellipse">
            <a:avLst/>
          </a:prstGeom>
          <a:noFill/>
          <a:ln w="762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6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Овал 24"/>
          <p:cNvSpPr>
            <a:spLocks noChangeArrowheads="1"/>
          </p:cNvSpPr>
          <p:nvPr/>
        </p:nvSpPr>
        <p:spPr bwMode="auto">
          <a:xfrm>
            <a:off x="2555875" y="0"/>
            <a:ext cx="647700" cy="620713"/>
          </a:xfrm>
          <a:prstGeom prst="ellipse">
            <a:avLst/>
          </a:prstGeom>
          <a:noFill/>
          <a:ln w="762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Овал 24"/>
          <p:cNvSpPr>
            <a:spLocks noChangeArrowheads="1"/>
          </p:cNvSpPr>
          <p:nvPr/>
        </p:nvSpPr>
        <p:spPr bwMode="auto">
          <a:xfrm>
            <a:off x="2700338" y="908050"/>
            <a:ext cx="863600" cy="720725"/>
          </a:xfrm>
          <a:prstGeom prst="ellipse">
            <a:avLst/>
          </a:prstGeom>
          <a:noFill/>
          <a:ln w="762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2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934108" cy="25649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8763" y="403244"/>
            <a:ext cx="1764333" cy="35298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англичане</a:t>
            </a:r>
            <a:endParaRPr lang="ru-RU" sz="1200" b="1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88763" y="1499033"/>
            <a:ext cx="1764333" cy="431717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FFFF"/>
                </a:solidFill>
                <a:latin typeface="Arial" charset="0"/>
              </a:rPr>
              <a:t>я</a:t>
            </a:r>
            <a:r>
              <a:rPr lang="ru-RU" b="1" dirty="0" smtClean="0">
                <a:solidFill>
                  <a:srgbClr val="FFFFFF"/>
                </a:solidFill>
              </a:rPr>
              <a:t>понцы</a:t>
            </a:r>
            <a:endParaRPr lang="ru-RU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402" name="Овал 24"/>
          <p:cNvSpPr>
            <a:spLocks noChangeArrowheads="1"/>
          </p:cNvSpPr>
          <p:nvPr/>
        </p:nvSpPr>
        <p:spPr bwMode="auto">
          <a:xfrm>
            <a:off x="50321" y="2027318"/>
            <a:ext cx="1839449" cy="385528"/>
          </a:xfrm>
          <a:prstGeom prst="ellipse">
            <a:avLst/>
          </a:prstGeom>
          <a:noFill/>
          <a:ln w="76200" algn="ctr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американцы</a:t>
            </a:r>
            <a:endParaRPr lang="ru-RU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404" name="Овал 10"/>
          <p:cNvSpPr>
            <a:spLocks noChangeArrowheads="1"/>
          </p:cNvSpPr>
          <p:nvPr/>
        </p:nvSpPr>
        <p:spPr bwMode="auto">
          <a:xfrm>
            <a:off x="72653" y="953704"/>
            <a:ext cx="1795595" cy="352987"/>
          </a:xfrm>
          <a:prstGeom prst="ellipse">
            <a:avLst/>
          </a:prstGeom>
          <a:noFill/>
          <a:ln w="762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французы</a:t>
            </a:r>
            <a:endParaRPr lang="ru-RU" sz="12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521" y="-120631"/>
            <a:ext cx="28082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Интервенция</a:t>
            </a:r>
            <a:r>
              <a:rPr lang="ru-RU" sz="2800" b="1" dirty="0">
                <a:solidFill>
                  <a:prstClr val="white"/>
                </a:solidFill>
                <a:cs typeface="Arial" charset="0"/>
              </a:rPr>
              <a:t>: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1863" y="0"/>
            <a:ext cx="31321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Контрреволюция</a:t>
            </a:r>
            <a:r>
              <a:rPr lang="ru-RU" sz="2800" b="1" dirty="0">
                <a:solidFill>
                  <a:prstClr val="white"/>
                </a:solidFill>
                <a:cs typeface="Arial" charset="0"/>
              </a:rPr>
              <a:t>: </a:t>
            </a:r>
          </a:p>
        </p:txBody>
      </p:sp>
      <p:sp>
        <p:nvSpPr>
          <p:cNvPr id="29" name="Овал 28"/>
          <p:cNvSpPr/>
          <p:nvPr/>
        </p:nvSpPr>
        <p:spPr>
          <a:xfrm>
            <a:off x="6228308" y="462818"/>
            <a:ext cx="2232025" cy="293413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prstClr val="white"/>
                </a:solidFill>
              </a:rPr>
              <a:t>мятежи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132138" y="2420938"/>
            <a:ext cx="719137" cy="287337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627313" y="2565400"/>
            <a:ext cx="720725" cy="287338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330599" y="2370931"/>
            <a:ext cx="1584325" cy="936625"/>
          </a:xfrm>
          <a:prstGeom prst="ellipse">
            <a:avLst/>
          </a:prstGeom>
          <a:solidFill>
            <a:srgbClr val="66FF33"/>
          </a:solidFill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Армия </a:t>
            </a:r>
          </a:p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А. В. Колчака</a:t>
            </a:r>
            <a:endParaRPr lang="ru-RU" sz="1100" b="1" dirty="0">
              <a:solidFill>
                <a:srgbClr val="00206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2195513" y="4724400"/>
            <a:ext cx="1368425" cy="936625"/>
          </a:xfrm>
          <a:prstGeom prst="ellipse">
            <a:avLst/>
          </a:prstGeom>
          <a:solidFill>
            <a:srgbClr val="CC00FF"/>
          </a:solidFill>
          <a:ln w="762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white"/>
                </a:solidFill>
              </a:rPr>
              <a:t>Армия </a:t>
            </a:r>
          </a:p>
          <a:p>
            <a:pPr algn="ctr">
              <a:defRPr/>
            </a:pPr>
            <a:r>
              <a:rPr lang="ru-RU" sz="1400" b="1" dirty="0">
                <a:solidFill>
                  <a:prstClr val="white"/>
                </a:solidFill>
              </a:rPr>
              <a:t>А. И. Деникина</a:t>
            </a:r>
            <a:endParaRPr lang="ru-RU" sz="1000" b="1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084887" y="1145480"/>
            <a:ext cx="2735262" cy="574675"/>
          </a:xfrm>
          <a:prstGeom prst="rect">
            <a:avLst/>
          </a:prstGeom>
          <a:solidFill>
            <a:srgbClr val="6600FF"/>
          </a:solidFill>
          <a:ln w="571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Май 1918- мятеж Чехословацкого корпуса</a:t>
            </a:r>
          </a:p>
        </p:txBody>
      </p:sp>
      <p:sp>
        <p:nvSpPr>
          <p:cNvPr id="36" name="Стрелка вниз 35"/>
          <p:cNvSpPr/>
          <p:nvPr/>
        </p:nvSpPr>
        <p:spPr>
          <a:xfrm>
            <a:off x="6588125" y="1878377"/>
            <a:ext cx="1728787" cy="335931"/>
          </a:xfrm>
          <a:prstGeom prst="downArrow">
            <a:avLst/>
          </a:prstGeom>
          <a:solidFill>
            <a:srgbClr val="6600FF"/>
          </a:solidFill>
          <a:ln w="571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107077" y="2391063"/>
            <a:ext cx="2736850" cy="574675"/>
          </a:xfrm>
          <a:prstGeom prst="rect">
            <a:avLst/>
          </a:prstGeom>
          <a:solidFill>
            <a:srgbClr val="6600FF"/>
          </a:solidFill>
          <a:ln w="571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Свержение  советской власти в Поволжье, Сибири…</a:t>
            </a:r>
          </a:p>
        </p:txBody>
      </p:sp>
      <p:sp>
        <p:nvSpPr>
          <p:cNvPr id="38" name="Стрелка вниз 37"/>
          <p:cNvSpPr/>
          <p:nvPr/>
        </p:nvSpPr>
        <p:spPr>
          <a:xfrm>
            <a:off x="6611109" y="3180252"/>
            <a:ext cx="1728787" cy="228979"/>
          </a:xfrm>
          <a:prstGeom prst="downArrow">
            <a:avLst/>
          </a:prstGeom>
          <a:solidFill>
            <a:srgbClr val="6600FF"/>
          </a:solidFill>
          <a:ln w="571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940425" y="3460729"/>
            <a:ext cx="3203575" cy="718344"/>
          </a:xfrm>
          <a:prstGeom prst="rect">
            <a:avLst/>
          </a:prstGeom>
          <a:solidFill>
            <a:srgbClr val="6600FF"/>
          </a:solidFill>
          <a:ln w="57150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Образование Уфимской  директории, А. Колчак- Верховный правитель России</a:t>
            </a:r>
          </a:p>
        </p:txBody>
      </p:sp>
      <p:sp>
        <p:nvSpPr>
          <p:cNvPr id="42" name="Овал 41"/>
          <p:cNvSpPr/>
          <p:nvPr/>
        </p:nvSpPr>
        <p:spPr>
          <a:xfrm>
            <a:off x="2627313" y="3860800"/>
            <a:ext cx="1439863" cy="936625"/>
          </a:xfrm>
          <a:prstGeom prst="ellipse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Армия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П. Н. Краснова</a:t>
            </a:r>
            <a:endParaRPr lang="ru-RU" sz="1050" b="1" dirty="0">
              <a:solidFill>
                <a:srgbClr val="002060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5218" y="4179073"/>
            <a:ext cx="2186840" cy="2437889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447" y="0"/>
            <a:ext cx="5976416" cy="6875780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755576" y="2276872"/>
            <a:ext cx="2664296" cy="79208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Июль 1918- установление советской власти</a:t>
            </a:r>
            <a:endParaRPr lang="ru-RU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39752" y="3543191"/>
            <a:ext cx="3127283" cy="3228001"/>
          </a:xfrm>
          <a:prstGeom prst="rect">
            <a:avLst/>
          </a:prstGeom>
        </p:spPr>
      </p:pic>
      <p:sp>
        <p:nvSpPr>
          <p:cNvPr id="48" name="Плюс 47"/>
          <p:cNvSpPr/>
          <p:nvPr/>
        </p:nvSpPr>
        <p:spPr>
          <a:xfrm rot="2710040">
            <a:off x="-509" y="926833"/>
            <a:ext cx="4176464" cy="3672408"/>
          </a:xfrm>
          <a:prstGeom prst="mathPlus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Август 1918</a:t>
            </a:r>
            <a:endParaRPr lang="ru-RU" sz="2800" b="1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2364" y="131897"/>
            <a:ext cx="1856994" cy="117346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64700867"/>
      </p:ext>
    </p:extLst>
  </p:cSld>
  <p:clrMapOvr>
    <a:masterClrMapping/>
  </p:clrMapOvr>
  <p:transition>
    <p:sndAc>
      <p:stSnd>
        <p:snd r:embed="rId3" name="звук 1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750"/>
                            </p:stCondLst>
                            <p:childTnLst>
                              <p:par>
                                <p:cTn id="1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250"/>
                            </p:stCondLst>
                            <p:childTnLst>
                              <p:par>
                                <p:cTn id="1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000"/>
                            </p:stCondLst>
                            <p:childTnLst>
                              <p:par>
                                <p:cTn id="1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8500"/>
                            </p:stCondLst>
                            <p:childTnLst>
                              <p:par>
                                <p:cTn id="171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2" grpId="0" animBg="1"/>
      <p:bldP spid="11" grpId="0" animBg="1"/>
      <p:bldP spid="25" grpId="0" animBg="1"/>
      <p:bldP spid="16402" grpId="0" animBg="1"/>
      <p:bldP spid="16404" grpId="0" animBg="1"/>
      <p:bldP spid="21" grpId="0"/>
      <p:bldP spid="28" grpId="0"/>
      <p:bldP spid="28" grpId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6" grpId="0" animBg="1"/>
      <p:bldP spid="37" grpId="0" animBg="1"/>
      <p:bldP spid="38" grpId="0" animBg="1"/>
      <p:bldP spid="40" grpId="0" animBg="1"/>
      <p:bldP spid="42" grpId="0" animBg="1"/>
      <p:bldP spid="42" grpId="1" animBg="1"/>
      <p:bldP spid="46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 (25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86116" cy="4381488"/>
          </a:xfrm>
          <a:prstGeom prst="rect">
            <a:avLst/>
          </a:prstGeom>
        </p:spPr>
      </p:pic>
      <p:pic>
        <p:nvPicPr>
          <p:cNvPr id="3" name="Рисунок 2" descr="image (26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7554" y="0"/>
            <a:ext cx="3214692" cy="4286256"/>
          </a:xfrm>
          <a:prstGeom prst="rect">
            <a:avLst/>
          </a:prstGeom>
        </p:spPr>
      </p:pic>
      <p:pic>
        <p:nvPicPr>
          <p:cNvPr id="4" name="Рисунок 3" descr="image (28)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2590"/>
            <a:ext cx="5929321" cy="3445410"/>
          </a:xfrm>
          <a:prstGeom prst="rect">
            <a:avLst/>
          </a:prstGeom>
        </p:spPr>
      </p:pic>
      <p:pic>
        <p:nvPicPr>
          <p:cNvPr id="6" name="Рисунок 5" descr="image (27)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488" y="1785926"/>
            <a:ext cx="3155512" cy="49291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42381" y="285728"/>
            <a:ext cx="24336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Реликви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семьи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sndAc>
          <p:stSnd>
            <p:snd r:embed="rId7" name="звук 1.wav"/>
          </p:stSnd>
        </p:sndAc>
      </p:transition>
    </mc:Choice>
    <mc:Fallback>
      <p:transition spd="slow">
        <p:sndAc>
          <p:stSnd>
            <p:snd r:embed="rId2" name="звук 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97002"/>
            <a:ext cx="9180512" cy="526830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0" name="Выноска 1 (граница и черта) 19"/>
          <p:cNvSpPr/>
          <p:nvPr/>
        </p:nvSpPr>
        <p:spPr>
          <a:xfrm>
            <a:off x="1691680" y="4099021"/>
            <a:ext cx="928694" cy="285752"/>
          </a:xfrm>
          <a:prstGeom prst="accentBorderCallout1">
            <a:avLst>
              <a:gd name="adj1" fmla="val 18750"/>
              <a:gd name="adj2" fmla="val -8333"/>
              <a:gd name="adj3" fmla="val -152969"/>
              <a:gd name="adj4" fmla="val 45999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УФА</a:t>
            </a:r>
            <a:endParaRPr lang="ru-RU" b="1" dirty="0"/>
          </a:p>
        </p:txBody>
      </p:sp>
      <p:sp>
        <p:nvSpPr>
          <p:cNvPr id="21" name="Выноска 1 (граница и черта) 20"/>
          <p:cNvSpPr/>
          <p:nvPr/>
        </p:nvSpPr>
        <p:spPr>
          <a:xfrm>
            <a:off x="2827588" y="2961521"/>
            <a:ext cx="1428760" cy="571504"/>
          </a:xfrm>
          <a:prstGeom prst="accentBorderCallout1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ЧЕЛЯБИНСК</a:t>
            </a:r>
            <a:endParaRPr lang="ru-RU" b="1" dirty="0"/>
          </a:p>
        </p:txBody>
      </p:sp>
      <p:sp>
        <p:nvSpPr>
          <p:cNvPr id="22" name="Выноска 1 (граница и черта) 21"/>
          <p:cNvSpPr/>
          <p:nvPr/>
        </p:nvSpPr>
        <p:spPr>
          <a:xfrm flipH="1">
            <a:off x="2746745" y="4689356"/>
            <a:ext cx="1590446" cy="370903"/>
          </a:xfrm>
          <a:prstGeom prst="accentBorderCallout1">
            <a:avLst>
              <a:gd name="adj1" fmla="val 18750"/>
              <a:gd name="adj2" fmla="val -8333"/>
              <a:gd name="adj3" fmla="val -49093"/>
              <a:gd name="adj4" fmla="val -19974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КРАСНОЯРСК</a:t>
            </a:r>
            <a:endParaRPr lang="ru-RU" b="1" dirty="0"/>
          </a:p>
        </p:txBody>
      </p:sp>
      <p:sp>
        <p:nvSpPr>
          <p:cNvPr id="25" name="Выноска 1 (граница и черта) 24"/>
          <p:cNvSpPr/>
          <p:nvPr/>
        </p:nvSpPr>
        <p:spPr>
          <a:xfrm flipH="1">
            <a:off x="1259632" y="4630226"/>
            <a:ext cx="1080120" cy="308804"/>
          </a:xfrm>
          <a:prstGeom prst="accentBorderCallout1">
            <a:avLst>
              <a:gd name="adj1" fmla="val 18750"/>
              <a:gd name="adj2" fmla="val -8333"/>
              <a:gd name="adj3" fmla="val -100930"/>
              <a:gd name="adj4" fmla="val -85609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ОМСК</a:t>
            </a:r>
            <a:endParaRPr lang="ru-RU" b="1" dirty="0"/>
          </a:p>
        </p:txBody>
      </p:sp>
      <p:sp>
        <p:nvSpPr>
          <p:cNvPr id="26" name="Выноска 1 (граница и черта) 25"/>
          <p:cNvSpPr/>
          <p:nvPr/>
        </p:nvSpPr>
        <p:spPr>
          <a:xfrm>
            <a:off x="4527882" y="3933093"/>
            <a:ext cx="1071570" cy="357190"/>
          </a:xfrm>
          <a:prstGeom prst="accentBorderCallout1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ТОМСК</a:t>
            </a:r>
            <a:endParaRPr lang="ru-RU" b="1" dirty="0"/>
          </a:p>
        </p:txBody>
      </p:sp>
      <p:sp>
        <p:nvSpPr>
          <p:cNvPr id="27" name="Выноска 1 (граница и черта) 26"/>
          <p:cNvSpPr/>
          <p:nvPr/>
        </p:nvSpPr>
        <p:spPr>
          <a:xfrm>
            <a:off x="5940152" y="4540316"/>
            <a:ext cx="1428760" cy="428628"/>
          </a:xfrm>
          <a:prstGeom prst="accentBorderCallout1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ИРКУТСК</a:t>
            </a:r>
            <a:endParaRPr lang="ru-RU" b="1" dirty="0"/>
          </a:p>
        </p:txBody>
      </p:sp>
      <p:sp>
        <p:nvSpPr>
          <p:cNvPr id="28" name="Выноска 1 (граница и черта) 27"/>
          <p:cNvSpPr/>
          <p:nvPr/>
        </p:nvSpPr>
        <p:spPr>
          <a:xfrm>
            <a:off x="4304893" y="3389898"/>
            <a:ext cx="1785950" cy="500066"/>
          </a:xfrm>
          <a:prstGeom prst="accentBorderCallout1">
            <a:avLst>
              <a:gd name="adj1" fmla="val 18750"/>
              <a:gd name="adj2" fmla="val -8333"/>
              <a:gd name="adj3" fmla="val 222537"/>
              <a:gd name="adj4" fmla="val -30630"/>
            </a:avLst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НОВОСИБИРСК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1663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2800" b="1" dirty="0" smtClean="0">
                <a:latin typeface="Arial Black" panose="020B0A04020102020204" pitchFamily="34" charset="0"/>
              </a:rPr>
              <a:t>Организационная подпольная  работа.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звук 2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5"/>
                            </p:stCondLst>
                            <p:childTnLst>
                              <p:par>
                                <p:cTn id="23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5" y="0"/>
            <a:ext cx="6321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4555" y="6027738"/>
            <a:ext cx="9144000" cy="830262"/>
          </a:xfrm>
          <a:prstGeom prst="rect">
            <a:avLst/>
          </a:prstGeom>
          <a:solidFill>
            <a:srgbClr val="008000"/>
          </a:solidFill>
          <a:ln w="571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white"/>
                </a:solidFill>
                <a:latin typeface="Arial" charset="0"/>
                <a:cs typeface="Times New Roman" pitchFamily="18" charset="0"/>
              </a:rPr>
              <a:t>II</a:t>
            </a:r>
            <a:r>
              <a:rPr lang="ru-RU" sz="2400" b="1" smtClean="0">
                <a:solidFill>
                  <a:prstClr val="white"/>
                </a:solidFill>
                <a:latin typeface="Arial" charset="0"/>
                <a:cs typeface="Times New Roman" pitchFamily="18" charset="0"/>
              </a:rPr>
              <a:t> этап ( март 1919- март 1920) борьба с объединенными силами интервентов и белогвардейцев</a:t>
            </a:r>
            <a:endParaRPr lang="ru-RU" sz="4000" b="1" smtClean="0">
              <a:solidFill>
                <a:prstClr val="white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 rot="16635179">
            <a:off x="3323062" y="1604168"/>
            <a:ext cx="2743200" cy="2513013"/>
          </a:xfrm>
          <a:prstGeom prst="ellipse">
            <a:avLst/>
          </a:prstGeom>
          <a:solidFill>
            <a:srgbClr val="66FF33"/>
          </a:solidFill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</a:rPr>
              <a:t>Борьба с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002060"/>
                </a:solidFill>
              </a:rPr>
              <a:t>А. В. Колчаком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7" name="Picture 3" descr="C:\Documents and Settings\Admin\Рабочий стол\Мои презентации\Картинки Гражданская война\0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830" y="0"/>
            <a:ext cx="1379538" cy="2000250"/>
          </a:xfrm>
          <a:prstGeom prst="rect">
            <a:avLst/>
          </a:prstGeom>
          <a:noFill/>
          <a:ln w="57150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вячеслав\Desktop\frunz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680" y="836613"/>
            <a:ext cx="1223963" cy="190182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лево 9"/>
          <p:cNvSpPr/>
          <p:nvPr/>
        </p:nvSpPr>
        <p:spPr>
          <a:xfrm>
            <a:off x="2842843" y="2420938"/>
            <a:ext cx="1152525" cy="1008062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white"/>
                </a:solidFill>
              </a:rPr>
              <a:t>Март 1919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47443" y="2781300"/>
            <a:ext cx="503237" cy="714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 rot="12202898" flipV="1">
            <a:off x="533030" y="4106863"/>
            <a:ext cx="2905125" cy="1255712"/>
          </a:xfrm>
          <a:prstGeom prst="ellipse">
            <a:avLst/>
          </a:prstGeom>
          <a:solidFill>
            <a:srgbClr val="66FF33"/>
          </a:solidFill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Борьба с 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А. И.Деникиным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15" name="Picture 2" descr="C:\Documents and Settings\Admin\Рабочий стол\Мои презентации\Картинки Гражданская война\QD8OUCASUP7A1CAJE1EU8CAP1KT0FCAQ1KI64CANUEP9CCA70QZBECAZCALK9CAE3YUG9CAK33REHCAO2IVFRCAW83ZOFCAT6GWNRCAPR41OTCAAZYQW6CASL25G8CAFBB7Q9CAQF3VUECA2PSNW7CAJIC9M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243" y="4302125"/>
            <a:ext cx="936625" cy="13573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268" y="1709738"/>
            <a:ext cx="1296987" cy="187325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трелка вправо 16"/>
          <p:cNvSpPr/>
          <p:nvPr/>
        </p:nvSpPr>
        <p:spPr>
          <a:xfrm rot="16200000">
            <a:off x="1601419" y="3486132"/>
            <a:ext cx="920750" cy="89376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white"/>
                </a:solidFill>
              </a:rPr>
              <a:t> июль 1919</a:t>
            </a:r>
          </a:p>
        </p:txBody>
      </p:sp>
      <p:pic>
        <p:nvPicPr>
          <p:cNvPr id="27" name="Picture 2" descr="C:\Documents and Settings\Admin\Рабочий стол\Мои презентации\Картинки Гражданская война\8GY56CA8LU2G2CAZEXNBCCAL14EU7CA1XZGL2CABH2V8ECA7TCHMOCA9HWM4ZCAJBRA5SCAQYU446CAO8PPV1CAMS5LDKCAL5NFBPCAU8HJIXCAPIHQKGCANIIOY4CARAVVZGCA5ZCV48CAYJM6X6CA5Y4NRU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3" y="0"/>
            <a:ext cx="1133412" cy="141639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трелка вправо 28"/>
          <p:cNvSpPr/>
          <p:nvPr/>
        </p:nvSpPr>
        <p:spPr>
          <a:xfrm rot="19309075">
            <a:off x="121034" y="2144005"/>
            <a:ext cx="1299817" cy="107774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white"/>
                </a:solidFill>
              </a:rPr>
              <a:t>Май, </a:t>
            </a:r>
            <a:r>
              <a:rPr lang="ru-RU" sz="1200" b="1" dirty="0" err="1" smtClean="0">
                <a:solidFill>
                  <a:prstClr val="white"/>
                </a:solidFill>
              </a:rPr>
              <a:t>июлбрь</a:t>
            </a:r>
            <a:r>
              <a:rPr lang="ru-RU" sz="1200" b="1" dirty="0" smtClean="0">
                <a:solidFill>
                  <a:prstClr val="white"/>
                </a:solidFill>
              </a:rPr>
              <a:t>, октябрь1919</a:t>
            </a:r>
            <a:endParaRPr lang="ru-RU" sz="1200" b="1" dirty="0">
              <a:solidFill>
                <a:prstClr val="white"/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331543" y="2060575"/>
            <a:ext cx="647700" cy="730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 rot="18336671">
            <a:off x="-391385" y="732717"/>
            <a:ext cx="2903538" cy="973137"/>
          </a:xfrm>
          <a:prstGeom prst="ellipse">
            <a:avLst/>
          </a:prstGeom>
          <a:solidFill>
            <a:srgbClr val="66FF33"/>
          </a:solidFill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</a:rPr>
              <a:t>Борьба с </a:t>
            </a:r>
          </a:p>
          <a:p>
            <a:pPr>
              <a:defRPr/>
            </a:pPr>
            <a:r>
              <a:rPr lang="ru-RU" sz="2000" b="1" dirty="0">
                <a:solidFill>
                  <a:srgbClr val="002060"/>
                </a:solidFill>
              </a:rPr>
              <a:t>Н. Н. Юденичем</a:t>
            </a:r>
            <a:endParaRPr lang="ru-RU" sz="1200" b="1" dirty="0">
              <a:solidFill>
                <a:srgbClr val="00206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08958">
            <a:off x="5754629" y="-383807"/>
            <a:ext cx="3562350" cy="3724275"/>
          </a:xfrm>
          <a:prstGeom prst="rect">
            <a:avLst/>
          </a:prstGeom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359800"/>
            <a:ext cx="2011363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8187295"/>
      </p:ext>
    </p:extLst>
  </p:cSld>
  <p:clrMapOvr>
    <a:masterClrMapping/>
  </p:clrMapOvr>
  <p:transition>
    <p:sndAc>
      <p:stSnd>
        <p:snd r:embed="rId2" name="звук 2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withGroup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7864 0 " pathEditMode="relative" ptsTypes="AA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375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9 0.00832 L 0.23194 0.1642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77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2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-0.07361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5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500"/>
                            </p:stCondLst>
                            <p:childTnLst>
                              <p:par>
                                <p:cTn id="6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250"/>
                            </p:stCondLst>
                            <p:childTnLst>
                              <p:par>
                                <p:cTn id="6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-0.18108 0.27291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1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750"/>
                            </p:stCondLst>
                            <p:childTnLst>
                              <p:par>
                                <p:cTn id="8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723 -0.04213 " pathEditMode="relative" ptsTypes="AA">
                                      <p:cBhvr>
                                        <p:cTn id="9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0"/>
                            </p:stCondLst>
                            <p:childTnLst>
                              <p:par>
                                <p:cTn id="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250"/>
                            </p:stCondLst>
                            <p:childTnLst>
                              <p:par>
                                <p:cTn id="96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0" grpId="2" animBg="1"/>
      <p:bldP spid="13" grpId="0" animBg="1"/>
      <p:bldP spid="13" grpId="1" animBg="1"/>
      <p:bldP spid="17" grpId="0" animBg="1"/>
      <p:bldP spid="17" grpId="1" animBg="1"/>
      <p:bldP spid="17" grpId="2" animBg="1"/>
      <p:bldP spid="29" grpId="0" animBg="1"/>
      <p:bldP spid="29" grpId="1" animBg="1"/>
      <p:bldP spid="29" grpId="2" animBg="1"/>
      <p:bldP spid="26" grpId="0" animBg="1"/>
      <p:bldP spid="2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9144000" cy="701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3943350"/>
            <a:ext cx="5207000" cy="299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990228" y="1579013"/>
            <a:ext cx="298853" cy="307773"/>
          </a:xfrm>
          <a:custGeom>
            <a:avLst/>
            <a:gdLst>
              <a:gd name="connsiteX0" fmla="*/ 267630 w 298853"/>
              <a:gd name="connsiteY0" fmla="*/ 0 h 307773"/>
              <a:gd name="connsiteX1" fmla="*/ 267630 w 298853"/>
              <a:gd name="connsiteY1" fmla="*/ 0 h 307773"/>
              <a:gd name="connsiteX2" fmla="*/ 276551 w 298853"/>
              <a:gd name="connsiteY2" fmla="*/ 40144 h 307773"/>
              <a:gd name="connsiteX3" fmla="*/ 289932 w 298853"/>
              <a:gd name="connsiteY3" fmla="*/ 49065 h 307773"/>
              <a:gd name="connsiteX4" fmla="*/ 298853 w 298853"/>
              <a:gd name="connsiteY4" fmla="*/ 75828 h 307773"/>
              <a:gd name="connsiteX5" fmla="*/ 294392 w 298853"/>
              <a:gd name="connsiteY5" fmla="*/ 169498 h 307773"/>
              <a:gd name="connsiteX6" fmla="*/ 289932 w 298853"/>
              <a:gd name="connsiteY6" fmla="*/ 182880 h 307773"/>
              <a:gd name="connsiteX7" fmla="*/ 276551 w 298853"/>
              <a:gd name="connsiteY7" fmla="*/ 187340 h 307773"/>
              <a:gd name="connsiteX8" fmla="*/ 245327 w 298853"/>
              <a:gd name="connsiteY8" fmla="*/ 227485 h 307773"/>
              <a:gd name="connsiteX9" fmla="*/ 236406 w 298853"/>
              <a:gd name="connsiteY9" fmla="*/ 240866 h 307773"/>
              <a:gd name="connsiteX10" fmla="*/ 223025 w 298853"/>
              <a:gd name="connsiteY10" fmla="*/ 281010 h 307773"/>
              <a:gd name="connsiteX11" fmla="*/ 218564 w 298853"/>
              <a:gd name="connsiteY11" fmla="*/ 294392 h 307773"/>
              <a:gd name="connsiteX12" fmla="*/ 205183 w 298853"/>
              <a:gd name="connsiteY12" fmla="*/ 303313 h 307773"/>
              <a:gd name="connsiteX13" fmla="*/ 173959 w 298853"/>
              <a:gd name="connsiteY13" fmla="*/ 298852 h 307773"/>
              <a:gd name="connsiteX14" fmla="*/ 151657 w 298853"/>
              <a:gd name="connsiteY14" fmla="*/ 272089 h 307773"/>
              <a:gd name="connsiteX15" fmla="*/ 107052 w 298853"/>
              <a:gd name="connsiteY15" fmla="*/ 276550 h 307773"/>
              <a:gd name="connsiteX16" fmla="*/ 89210 w 298853"/>
              <a:gd name="connsiteY16" fmla="*/ 303313 h 307773"/>
              <a:gd name="connsiteX17" fmla="*/ 75829 w 298853"/>
              <a:gd name="connsiteY17" fmla="*/ 307773 h 307773"/>
              <a:gd name="connsiteX18" fmla="*/ 44605 w 298853"/>
              <a:gd name="connsiteY18" fmla="*/ 303313 h 307773"/>
              <a:gd name="connsiteX19" fmla="*/ 31224 w 298853"/>
              <a:gd name="connsiteY19" fmla="*/ 298852 h 307773"/>
              <a:gd name="connsiteX20" fmla="*/ 13382 w 298853"/>
              <a:gd name="connsiteY20" fmla="*/ 272089 h 307773"/>
              <a:gd name="connsiteX21" fmla="*/ 0 w 298853"/>
              <a:gd name="connsiteY21" fmla="*/ 245327 h 307773"/>
              <a:gd name="connsiteX22" fmla="*/ 8921 w 298853"/>
              <a:gd name="connsiteY22" fmla="*/ 231945 h 307773"/>
              <a:gd name="connsiteX23" fmla="*/ 22303 w 298853"/>
              <a:gd name="connsiteY23" fmla="*/ 227485 h 307773"/>
              <a:gd name="connsiteX24" fmla="*/ 35684 w 298853"/>
              <a:gd name="connsiteY24" fmla="*/ 218564 h 307773"/>
              <a:gd name="connsiteX25" fmla="*/ 57987 w 298853"/>
              <a:gd name="connsiteY25" fmla="*/ 191801 h 307773"/>
              <a:gd name="connsiteX26" fmla="*/ 71368 w 298853"/>
              <a:gd name="connsiteY26" fmla="*/ 165038 h 307773"/>
              <a:gd name="connsiteX27" fmla="*/ 84750 w 298853"/>
              <a:gd name="connsiteY27" fmla="*/ 138275 h 307773"/>
              <a:gd name="connsiteX28" fmla="*/ 89210 w 298853"/>
              <a:gd name="connsiteY28" fmla="*/ 124893 h 307773"/>
              <a:gd name="connsiteX29" fmla="*/ 115973 w 298853"/>
              <a:gd name="connsiteY29" fmla="*/ 107051 h 307773"/>
              <a:gd name="connsiteX30" fmla="*/ 124894 w 298853"/>
              <a:gd name="connsiteY30" fmla="*/ 93670 h 307773"/>
              <a:gd name="connsiteX31" fmla="*/ 138275 w 298853"/>
              <a:gd name="connsiteY31" fmla="*/ 89209 h 307773"/>
              <a:gd name="connsiteX32" fmla="*/ 165038 w 298853"/>
              <a:gd name="connsiteY32" fmla="*/ 75828 h 307773"/>
              <a:gd name="connsiteX33" fmla="*/ 191801 w 298853"/>
              <a:gd name="connsiteY33" fmla="*/ 53526 h 307773"/>
              <a:gd name="connsiteX34" fmla="*/ 218564 w 298853"/>
              <a:gd name="connsiteY34" fmla="*/ 44605 h 307773"/>
              <a:gd name="connsiteX35" fmla="*/ 245327 w 298853"/>
              <a:gd name="connsiteY35" fmla="*/ 26763 h 307773"/>
              <a:gd name="connsiteX36" fmla="*/ 258709 w 298853"/>
              <a:gd name="connsiteY36" fmla="*/ 17842 h 307773"/>
              <a:gd name="connsiteX37" fmla="*/ 267630 w 298853"/>
              <a:gd name="connsiteY37" fmla="*/ 0 h 307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8853" h="307773">
                <a:moveTo>
                  <a:pt x="267630" y="0"/>
                </a:moveTo>
                <a:lnTo>
                  <a:pt x="267630" y="0"/>
                </a:lnTo>
                <a:cubicBezTo>
                  <a:pt x="270604" y="13381"/>
                  <a:pt x="270879" y="27665"/>
                  <a:pt x="276551" y="40144"/>
                </a:cubicBezTo>
                <a:cubicBezTo>
                  <a:pt x="278769" y="45024"/>
                  <a:pt x="287091" y="44519"/>
                  <a:pt x="289932" y="49065"/>
                </a:cubicBezTo>
                <a:cubicBezTo>
                  <a:pt x="294916" y="57039"/>
                  <a:pt x="298853" y="75828"/>
                  <a:pt x="298853" y="75828"/>
                </a:cubicBezTo>
                <a:cubicBezTo>
                  <a:pt x="297366" y="107051"/>
                  <a:pt x="296988" y="138347"/>
                  <a:pt x="294392" y="169498"/>
                </a:cubicBezTo>
                <a:cubicBezTo>
                  <a:pt x="294002" y="174184"/>
                  <a:pt x="293257" y="179555"/>
                  <a:pt x="289932" y="182880"/>
                </a:cubicBezTo>
                <a:cubicBezTo>
                  <a:pt x="286608" y="186205"/>
                  <a:pt x="281011" y="185853"/>
                  <a:pt x="276551" y="187340"/>
                </a:cubicBezTo>
                <a:cubicBezTo>
                  <a:pt x="255587" y="208304"/>
                  <a:pt x="266669" y="195472"/>
                  <a:pt x="245327" y="227485"/>
                </a:cubicBezTo>
                <a:lnTo>
                  <a:pt x="236406" y="240866"/>
                </a:lnTo>
                <a:lnTo>
                  <a:pt x="223025" y="281010"/>
                </a:lnTo>
                <a:cubicBezTo>
                  <a:pt x="221538" y="285471"/>
                  <a:pt x="222476" y="291784"/>
                  <a:pt x="218564" y="294392"/>
                </a:cubicBezTo>
                <a:lnTo>
                  <a:pt x="205183" y="303313"/>
                </a:lnTo>
                <a:cubicBezTo>
                  <a:pt x="194775" y="301826"/>
                  <a:pt x="183721" y="302757"/>
                  <a:pt x="173959" y="298852"/>
                </a:cubicBezTo>
                <a:cubicBezTo>
                  <a:pt x="166153" y="295730"/>
                  <a:pt x="156117" y="278779"/>
                  <a:pt x="151657" y="272089"/>
                </a:cubicBezTo>
                <a:cubicBezTo>
                  <a:pt x="136789" y="273576"/>
                  <a:pt x="120417" y="269867"/>
                  <a:pt x="107052" y="276550"/>
                </a:cubicBezTo>
                <a:cubicBezTo>
                  <a:pt x="97462" y="281345"/>
                  <a:pt x="99382" y="299923"/>
                  <a:pt x="89210" y="303313"/>
                </a:cubicBezTo>
                <a:lnTo>
                  <a:pt x="75829" y="307773"/>
                </a:lnTo>
                <a:cubicBezTo>
                  <a:pt x="65421" y="306286"/>
                  <a:pt x="54914" y="305375"/>
                  <a:pt x="44605" y="303313"/>
                </a:cubicBezTo>
                <a:cubicBezTo>
                  <a:pt x="39995" y="302391"/>
                  <a:pt x="34549" y="302177"/>
                  <a:pt x="31224" y="298852"/>
                </a:cubicBezTo>
                <a:cubicBezTo>
                  <a:pt x="23643" y="291270"/>
                  <a:pt x="19329" y="281010"/>
                  <a:pt x="13382" y="272089"/>
                </a:cubicBezTo>
                <a:cubicBezTo>
                  <a:pt x="1853" y="254795"/>
                  <a:pt x="6157" y="263794"/>
                  <a:pt x="0" y="245327"/>
                </a:cubicBezTo>
                <a:cubicBezTo>
                  <a:pt x="2974" y="240866"/>
                  <a:pt x="4735" y="235294"/>
                  <a:pt x="8921" y="231945"/>
                </a:cubicBezTo>
                <a:cubicBezTo>
                  <a:pt x="12593" y="229008"/>
                  <a:pt x="18097" y="229588"/>
                  <a:pt x="22303" y="227485"/>
                </a:cubicBezTo>
                <a:cubicBezTo>
                  <a:pt x="27098" y="225088"/>
                  <a:pt x="31566" y="221996"/>
                  <a:pt x="35684" y="218564"/>
                </a:cubicBezTo>
                <a:cubicBezTo>
                  <a:pt x="48563" y="207831"/>
                  <a:pt x="49215" y="204959"/>
                  <a:pt x="57987" y="191801"/>
                </a:cubicBezTo>
                <a:cubicBezTo>
                  <a:pt x="69195" y="158171"/>
                  <a:pt x="54077" y="199618"/>
                  <a:pt x="71368" y="165038"/>
                </a:cubicBezTo>
                <a:cubicBezTo>
                  <a:pt x="89836" y="128104"/>
                  <a:pt x="59185" y="176621"/>
                  <a:pt x="84750" y="138275"/>
                </a:cubicBezTo>
                <a:cubicBezTo>
                  <a:pt x="86237" y="133814"/>
                  <a:pt x="86602" y="128805"/>
                  <a:pt x="89210" y="124893"/>
                </a:cubicBezTo>
                <a:cubicBezTo>
                  <a:pt x="98755" y="110575"/>
                  <a:pt x="101945" y="111728"/>
                  <a:pt x="115973" y="107051"/>
                </a:cubicBezTo>
                <a:cubicBezTo>
                  <a:pt x="118947" y="102591"/>
                  <a:pt x="120708" y="97019"/>
                  <a:pt x="124894" y="93670"/>
                </a:cubicBezTo>
                <a:cubicBezTo>
                  <a:pt x="128565" y="90733"/>
                  <a:pt x="134070" y="91312"/>
                  <a:pt x="138275" y="89209"/>
                </a:cubicBezTo>
                <a:cubicBezTo>
                  <a:pt x="172854" y="71919"/>
                  <a:pt x="131412" y="87036"/>
                  <a:pt x="165038" y="75828"/>
                </a:cubicBezTo>
                <a:cubicBezTo>
                  <a:pt x="173440" y="67427"/>
                  <a:pt x="180625" y="58493"/>
                  <a:pt x="191801" y="53526"/>
                </a:cubicBezTo>
                <a:cubicBezTo>
                  <a:pt x="200394" y="49707"/>
                  <a:pt x="218564" y="44605"/>
                  <a:pt x="218564" y="44605"/>
                </a:cubicBezTo>
                <a:lnTo>
                  <a:pt x="245327" y="26763"/>
                </a:lnTo>
                <a:cubicBezTo>
                  <a:pt x="249788" y="23789"/>
                  <a:pt x="253348" y="17842"/>
                  <a:pt x="258709" y="17842"/>
                </a:cubicBezTo>
                <a:lnTo>
                  <a:pt x="26763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" b="1" dirty="0" smtClean="0"/>
              <a:t>БССР</a:t>
            </a:r>
            <a:endParaRPr lang="ru-RU" sz="400" b="1" dirty="0"/>
          </a:p>
        </p:txBody>
      </p:sp>
      <p:sp>
        <p:nvSpPr>
          <p:cNvPr id="4" name="Полилиния 3"/>
          <p:cNvSpPr/>
          <p:nvPr/>
        </p:nvSpPr>
        <p:spPr>
          <a:xfrm>
            <a:off x="717185" y="1855003"/>
            <a:ext cx="812762" cy="920186"/>
          </a:xfrm>
          <a:custGeom>
            <a:avLst/>
            <a:gdLst>
              <a:gd name="connsiteX0" fmla="*/ 286425 w 812762"/>
              <a:gd name="connsiteY0" fmla="*/ 560 h 920186"/>
              <a:gd name="connsiteX1" fmla="*/ 286425 w 812762"/>
              <a:gd name="connsiteY1" fmla="*/ 560 h 920186"/>
              <a:gd name="connsiteX2" fmla="*/ 308727 w 812762"/>
              <a:gd name="connsiteY2" fmla="*/ 40704 h 920186"/>
              <a:gd name="connsiteX3" fmla="*/ 322109 w 812762"/>
              <a:gd name="connsiteY3" fmla="*/ 45165 h 920186"/>
              <a:gd name="connsiteX4" fmla="*/ 348872 w 812762"/>
              <a:gd name="connsiteY4" fmla="*/ 63007 h 920186"/>
              <a:gd name="connsiteX5" fmla="*/ 366714 w 812762"/>
              <a:gd name="connsiteY5" fmla="*/ 116533 h 920186"/>
              <a:gd name="connsiteX6" fmla="*/ 380095 w 812762"/>
              <a:gd name="connsiteY6" fmla="*/ 143296 h 920186"/>
              <a:gd name="connsiteX7" fmla="*/ 406858 w 812762"/>
              <a:gd name="connsiteY7" fmla="*/ 156677 h 920186"/>
              <a:gd name="connsiteX8" fmla="*/ 424700 w 812762"/>
              <a:gd name="connsiteY8" fmla="*/ 161137 h 920186"/>
              <a:gd name="connsiteX9" fmla="*/ 487147 w 812762"/>
              <a:gd name="connsiteY9" fmla="*/ 165598 h 920186"/>
              <a:gd name="connsiteX10" fmla="*/ 554054 w 812762"/>
              <a:gd name="connsiteY10" fmla="*/ 187900 h 920186"/>
              <a:gd name="connsiteX11" fmla="*/ 580817 w 812762"/>
              <a:gd name="connsiteY11" fmla="*/ 196821 h 920186"/>
              <a:gd name="connsiteX12" fmla="*/ 594198 w 812762"/>
              <a:gd name="connsiteY12" fmla="*/ 201282 h 920186"/>
              <a:gd name="connsiteX13" fmla="*/ 607580 w 812762"/>
              <a:gd name="connsiteY13" fmla="*/ 210203 h 920186"/>
              <a:gd name="connsiteX14" fmla="*/ 612040 w 812762"/>
              <a:gd name="connsiteY14" fmla="*/ 223584 h 920186"/>
              <a:gd name="connsiteX15" fmla="*/ 629882 w 812762"/>
              <a:gd name="connsiteY15" fmla="*/ 250347 h 920186"/>
              <a:gd name="connsiteX16" fmla="*/ 638803 w 812762"/>
              <a:gd name="connsiteY16" fmla="*/ 277110 h 920186"/>
              <a:gd name="connsiteX17" fmla="*/ 643264 w 812762"/>
              <a:gd name="connsiteY17" fmla="*/ 290492 h 920186"/>
              <a:gd name="connsiteX18" fmla="*/ 670027 w 812762"/>
              <a:gd name="connsiteY18" fmla="*/ 299413 h 920186"/>
              <a:gd name="connsiteX19" fmla="*/ 696790 w 812762"/>
              <a:gd name="connsiteY19" fmla="*/ 312794 h 920186"/>
              <a:gd name="connsiteX20" fmla="*/ 710171 w 812762"/>
              <a:gd name="connsiteY20" fmla="*/ 321715 h 920186"/>
              <a:gd name="connsiteX21" fmla="*/ 736934 w 812762"/>
              <a:gd name="connsiteY21" fmla="*/ 330636 h 920186"/>
              <a:gd name="connsiteX22" fmla="*/ 763697 w 812762"/>
              <a:gd name="connsiteY22" fmla="*/ 348478 h 920186"/>
              <a:gd name="connsiteX23" fmla="*/ 777078 w 812762"/>
              <a:gd name="connsiteY23" fmla="*/ 357399 h 920186"/>
              <a:gd name="connsiteX24" fmla="*/ 790460 w 812762"/>
              <a:gd name="connsiteY24" fmla="*/ 370780 h 920186"/>
              <a:gd name="connsiteX25" fmla="*/ 803841 w 812762"/>
              <a:gd name="connsiteY25" fmla="*/ 410925 h 920186"/>
              <a:gd name="connsiteX26" fmla="*/ 808302 w 812762"/>
              <a:gd name="connsiteY26" fmla="*/ 424306 h 920186"/>
              <a:gd name="connsiteX27" fmla="*/ 812762 w 812762"/>
              <a:gd name="connsiteY27" fmla="*/ 437688 h 920186"/>
              <a:gd name="connsiteX28" fmla="*/ 808302 w 812762"/>
              <a:gd name="connsiteY28" fmla="*/ 535818 h 920186"/>
              <a:gd name="connsiteX29" fmla="*/ 799381 w 812762"/>
              <a:gd name="connsiteY29" fmla="*/ 549200 h 920186"/>
              <a:gd name="connsiteX30" fmla="*/ 785999 w 812762"/>
              <a:gd name="connsiteY30" fmla="*/ 553660 h 920186"/>
              <a:gd name="connsiteX31" fmla="*/ 759236 w 812762"/>
              <a:gd name="connsiteY31" fmla="*/ 567042 h 920186"/>
              <a:gd name="connsiteX32" fmla="*/ 745855 w 812762"/>
              <a:gd name="connsiteY32" fmla="*/ 575963 h 920186"/>
              <a:gd name="connsiteX33" fmla="*/ 719092 w 812762"/>
              <a:gd name="connsiteY33" fmla="*/ 584884 h 920186"/>
              <a:gd name="connsiteX34" fmla="*/ 705711 w 812762"/>
              <a:gd name="connsiteY34" fmla="*/ 611647 h 920186"/>
              <a:gd name="connsiteX35" fmla="*/ 692329 w 812762"/>
              <a:gd name="connsiteY35" fmla="*/ 638410 h 920186"/>
              <a:gd name="connsiteX36" fmla="*/ 696790 w 812762"/>
              <a:gd name="connsiteY36" fmla="*/ 656252 h 920186"/>
              <a:gd name="connsiteX37" fmla="*/ 710171 w 812762"/>
              <a:gd name="connsiteY37" fmla="*/ 665173 h 920186"/>
              <a:gd name="connsiteX38" fmla="*/ 754776 w 812762"/>
              <a:gd name="connsiteY38" fmla="*/ 674094 h 920186"/>
              <a:gd name="connsiteX39" fmla="*/ 768157 w 812762"/>
              <a:gd name="connsiteY39" fmla="*/ 758843 h 920186"/>
              <a:gd name="connsiteX40" fmla="*/ 763697 w 812762"/>
              <a:gd name="connsiteY40" fmla="*/ 772224 h 920186"/>
              <a:gd name="connsiteX41" fmla="*/ 745855 w 812762"/>
              <a:gd name="connsiteY41" fmla="*/ 798987 h 920186"/>
              <a:gd name="connsiteX42" fmla="*/ 750315 w 812762"/>
              <a:gd name="connsiteY42" fmla="*/ 843592 h 920186"/>
              <a:gd name="connsiteX43" fmla="*/ 759236 w 812762"/>
              <a:gd name="connsiteY43" fmla="*/ 870355 h 920186"/>
              <a:gd name="connsiteX44" fmla="*/ 763697 w 812762"/>
              <a:gd name="connsiteY44" fmla="*/ 883737 h 920186"/>
              <a:gd name="connsiteX45" fmla="*/ 759236 w 812762"/>
              <a:gd name="connsiteY45" fmla="*/ 906039 h 920186"/>
              <a:gd name="connsiteX46" fmla="*/ 750315 w 812762"/>
              <a:gd name="connsiteY46" fmla="*/ 919420 h 920186"/>
              <a:gd name="connsiteX47" fmla="*/ 571896 w 812762"/>
              <a:gd name="connsiteY47" fmla="*/ 914960 h 920186"/>
              <a:gd name="connsiteX48" fmla="*/ 531752 w 812762"/>
              <a:gd name="connsiteY48" fmla="*/ 906039 h 920186"/>
              <a:gd name="connsiteX49" fmla="*/ 504989 w 812762"/>
              <a:gd name="connsiteY49" fmla="*/ 897118 h 920186"/>
              <a:gd name="connsiteX50" fmla="*/ 478226 w 812762"/>
              <a:gd name="connsiteY50" fmla="*/ 888197 h 920186"/>
              <a:gd name="connsiteX51" fmla="*/ 464844 w 812762"/>
              <a:gd name="connsiteY51" fmla="*/ 883737 h 920186"/>
              <a:gd name="connsiteX52" fmla="*/ 451463 w 812762"/>
              <a:gd name="connsiteY52" fmla="*/ 874816 h 920186"/>
              <a:gd name="connsiteX53" fmla="*/ 438081 w 812762"/>
              <a:gd name="connsiteY53" fmla="*/ 870355 h 920186"/>
              <a:gd name="connsiteX54" fmla="*/ 411318 w 812762"/>
              <a:gd name="connsiteY54" fmla="*/ 852513 h 920186"/>
              <a:gd name="connsiteX55" fmla="*/ 397937 w 812762"/>
              <a:gd name="connsiteY55" fmla="*/ 843592 h 920186"/>
              <a:gd name="connsiteX56" fmla="*/ 357793 w 812762"/>
              <a:gd name="connsiteY56" fmla="*/ 830211 h 920186"/>
              <a:gd name="connsiteX57" fmla="*/ 326569 w 812762"/>
              <a:gd name="connsiteY57" fmla="*/ 821290 h 920186"/>
              <a:gd name="connsiteX58" fmla="*/ 299806 w 812762"/>
              <a:gd name="connsiteY58" fmla="*/ 812369 h 920186"/>
              <a:gd name="connsiteX59" fmla="*/ 286425 w 812762"/>
              <a:gd name="connsiteY59" fmla="*/ 803448 h 920186"/>
              <a:gd name="connsiteX60" fmla="*/ 259662 w 812762"/>
              <a:gd name="connsiteY60" fmla="*/ 790066 h 920186"/>
              <a:gd name="connsiteX61" fmla="*/ 250741 w 812762"/>
              <a:gd name="connsiteY61" fmla="*/ 776685 h 920186"/>
              <a:gd name="connsiteX62" fmla="*/ 237359 w 812762"/>
              <a:gd name="connsiteY62" fmla="*/ 767764 h 920186"/>
              <a:gd name="connsiteX63" fmla="*/ 197215 w 812762"/>
              <a:gd name="connsiteY63" fmla="*/ 736540 h 920186"/>
              <a:gd name="connsiteX64" fmla="*/ 170452 w 812762"/>
              <a:gd name="connsiteY64" fmla="*/ 714238 h 920186"/>
              <a:gd name="connsiteX65" fmla="*/ 157071 w 812762"/>
              <a:gd name="connsiteY65" fmla="*/ 705317 h 920186"/>
              <a:gd name="connsiteX66" fmla="*/ 152610 w 812762"/>
              <a:gd name="connsiteY66" fmla="*/ 691936 h 920186"/>
              <a:gd name="connsiteX67" fmla="*/ 130308 w 812762"/>
              <a:gd name="connsiteY67" fmla="*/ 665173 h 920186"/>
              <a:gd name="connsiteX68" fmla="*/ 121387 w 812762"/>
              <a:gd name="connsiteY68" fmla="*/ 651791 h 920186"/>
              <a:gd name="connsiteX69" fmla="*/ 139229 w 812762"/>
              <a:gd name="connsiteY69" fmla="*/ 647331 h 920186"/>
              <a:gd name="connsiteX70" fmla="*/ 134768 w 812762"/>
              <a:gd name="connsiteY70" fmla="*/ 611647 h 920186"/>
              <a:gd name="connsiteX71" fmla="*/ 125847 w 812762"/>
              <a:gd name="connsiteY71" fmla="*/ 598265 h 920186"/>
              <a:gd name="connsiteX72" fmla="*/ 67861 w 812762"/>
              <a:gd name="connsiteY72" fmla="*/ 593805 h 920186"/>
              <a:gd name="connsiteX73" fmla="*/ 58940 w 812762"/>
              <a:gd name="connsiteY73" fmla="*/ 580423 h 920186"/>
              <a:gd name="connsiteX74" fmla="*/ 36637 w 812762"/>
              <a:gd name="connsiteY74" fmla="*/ 558121 h 920186"/>
              <a:gd name="connsiteX75" fmla="*/ 27716 w 812762"/>
              <a:gd name="connsiteY75" fmla="*/ 531358 h 920186"/>
              <a:gd name="connsiteX76" fmla="*/ 23256 w 812762"/>
              <a:gd name="connsiteY76" fmla="*/ 517977 h 920186"/>
              <a:gd name="connsiteX77" fmla="*/ 32177 w 812762"/>
              <a:gd name="connsiteY77" fmla="*/ 393083 h 920186"/>
              <a:gd name="connsiteX78" fmla="*/ 45558 w 812762"/>
              <a:gd name="connsiteY78" fmla="*/ 366320 h 920186"/>
              <a:gd name="connsiteX79" fmla="*/ 54479 w 812762"/>
              <a:gd name="connsiteY79" fmla="*/ 339557 h 920186"/>
              <a:gd name="connsiteX80" fmla="*/ 50019 w 812762"/>
              <a:gd name="connsiteY80" fmla="*/ 232505 h 920186"/>
              <a:gd name="connsiteX81" fmla="*/ 41098 w 812762"/>
              <a:gd name="connsiteY81" fmla="*/ 219124 h 920186"/>
              <a:gd name="connsiteX82" fmla="*/ 14335 w 812762"/>
              <a:gd name="connsiteY82" fmla="*/ 201282 h 920186"/>
              <a:gd name="connsiteX83" fmla="*/ 5414 w 812762"/>
              <a:gd name="connsiteY83" fmla="*/ 187900 h 920186"/>
              <a:gd name="connsiteX84" fmla="*/ 5414 w 812762"/>
              <a:gd name="connsiteY84" fmla="*/ 138835 h 920186"/>
              <a:gd name="connsiteX85" fmla="*/ 18795 w 812762"/>
              <a:gd name="connsiteY85" fmla="*/ 134375 h 920186"/>
              <a:gd name="connsiteX86" fmla="*/ 32177 w 812762"/>
              <a:gd name="connsiteY86" fmla="*/ 125454 h 920186"/>
              <a:gd name="connsiteX87" fmla="*/ 45558 w 812762"/>
              <a:gd name="connsiteY87" fmla="*/ 120993 h 920186"/>
              <a:gd name="connsiteX88" fmla="*/ 72321 w 812762"/>
              <a:gd name="connsiteY88" fmla="*/ 103151 h 920186"/>
              <a:gd name="connsiteX89" fmla="*/ 85703 w 812762"/>
              <a:gd name="connsiteY89" fmla="*/ 89770 h 920186"/>
              <a:gd name="connsiteX90" fmla="*/ 103545 w 812762"/>
              <a:gd name="connsiteY90" fmla="*/ 80849 h 920186"/>
              <a:gd name="connsiteX91" fmla="*/ 148150 w 812762"/>
              <a:gd name="connsiteY91" fmla="*/ 67467 h 920186"/>
              <a:gd name="connsiteX92" fmla="*/ 188294 w 812762"/>
              <a:gd name="connsiteY92" fmla="*/ 54086 h 920186"/>
              <a:gd name="connsiteX93" fmla="*/ 201675 w 812762"/>
              <a:gd name="connsiteY93" fmla="*/ 49625 h 920186"/>
              <a:gd name="connsiteX94" fmla="*/ 215057 w 812762"/>
              <a:gd name="connsiteY94" fmla="*/ 45165 h 920186"/>
              <a:gd name="connsiteX95" fmla="*/ 232899 w 812762"/>
              <a:gd name="connsiteY95" fmla="*/ 22862 h 920186"/>
              <a:gd name="connsiteX96" fmla="*/ 259662 w 812762"/>
              <a:gd name="connsiteY96" fmla="*/ 560 h 920186"/>
              <a:gd name="connsiteX97" fmla="*/ 286425 w 812762"/>
              <a:gd name="connsiteY97" fmla="*/ 560 h 9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12762" h="920186">
                <a:moveTo>
                  <a:pt x="286425" y="560"/>
                </a:moveTo>
                <a:lnTo>
                  <a:pt x="286425" y="560"/>
                </a:lnTo>
                <a:cubicBezTo>
                  <a:pt x="293859" y="13941"/>
                  <a:pt x="299164" y="28751"/>
                  <a:pt x="308727" y="40704"/>
                </a:cubicBezTo>
                <a:cubicBezTo>
                  <a:pt x="311664" y="44376"/>
                  <a:pt x="318197" y="42557"/>
                  <a:pt x="322109" y="45165"/>
                </a:cubicBezTo>
                <a:cubicBezTo>
                  <a:pt x="355522" y="67440"/>
                  <a:pt x="317052" y="52400"/>
                  <a:pt x="348872" y="63007"/>
                </a:cubicBezTo>
                <a:lnTo>
                  <a:pt x="366714" y="116533"/>
                </a:lnTo>
                <a:cubicBezTo>
                  <a:pt x="370342" y="127417"/>
                  <a:pt x="371448" y="134648"/>
                  <a:pt x="380095" y="143296"/>
                </a:cubicBezTo>
                <a:cubicBezTo>
                  <a:pt x="387915" y="151117"/>
                  <a:pt x="396699" y="153775"/>
                  <a:pt x="406858" y="156677"/>
                </a:cubicBezTo>
                <a:cubicBezTo>
                  <a:pt x="412753" y="158361"/>
                  <a:pt x="418607" y="160460"/>
                  <a:pt x="424700" y="161137"/>
                </a:cubicBezTo>
                <a:cubicBezTo>
                  <a:pt x="445441" y="163442"/>
                  <a:pt x="466331" y="164111"/>
                  <a:pt x="487147" y="165598"/>
                </a:cubicBezTo>
                <a:lnTo>
                  <a:pt x="554054" y="187900"/>
                </a:lnTo>
                <a:lnTo>
                  <a:pt x="580817" y="196821"/>
                </a:lnTo>
                <a:cubicBezTo>
                  <a:pt x="585277" y="198308"/>
                  <a:pt x="590286" y="198674"/>
                  <a:pt x="594198" y="201282"/>
                </a:cubicBezTo>
                <a:lnTo>
                  <a:pt x="607580" y="210203"/>
                </a:lnTo>
                <a:cubicBezTo>
                  <a:pt x="609067" y="214663"/>
                  <a:pt x="609757" y="219474"/>
                  <a:pt x="612040" y="223584"/>
                </a:cubicBezTo>
                <a:cubicBezTo>
                  <a:pt x="617247" y="232956"/>
                  <a:pt x="626491" y="240175"/>
                  <a:pt x="629882" y="250347"/>
                </a:cubicBezTo>
                <a:lnTo>
                  <a:pt x="638803" y="277110"/>
                </a:lnTo>
                <a:cubicBezTo>
                  <a:pt x="640290" y="281571"/>
                  <a:pt x="638803" y="289005"/>
                  <a:pt x="643264" y="290492"/>
                </a:cubicBezTo>
                <a:cubicBezTo>
                  <a:pt x="652185" y="293466"/>
                  <a:pt x="662203" y="294197"/>
                  <a:pt x="670027" y="299413"/>
                </a:cubicBezTo>
                <a:cubicBezTo>
                  <a:pt x="687320" y="310942"/>
                  <a:pt x="678322" y="306639"/>
                  <a:pt x="696790" y="312794"/>
                </a:cubicBezTo>
                <a:cubicBezTo>
                  <a:pt x="701250" y="315768"/>
                  <a:pt x="705272" y="319538"/>
                  <a:pt x="710171" y="321715"/>
                </a:cubicBezTo>
                <a:cubicBezTo>
                  <a:pt x="718764" y="325534"/>
                  <a:pt x="736934" y="330636"/>
                  <a:pt x="736934" y="330636"/>
                </a:cubicBezTo>
                <a:lnTo>
                  <a:pt x="763697" y="348478"/>
                </a:lnTo>
                <a:cubicBezTo>
                  <a:pt x="768157" y="351452"/>
                  <a:pt x="773287" y="353609"/>
                  <a:pt x="777078" y="357399"/>
                </a:cubicBezTo>
                <a:lnTo>
                  <a:pt x="790460" y="370780"/>
                </a:lnTo>
                <a:lnTo>
                  <a:pt x="803841" y="410925"/>
                </a:lnTo>
                <a:lnTo>
                  <a:pt x="808302" y="424306"/>
                </a:lnTo>
                <a:lnTo>
                  <a:pt x="812762" y="437688"/>
                </a:lnTo>
                <a:cubicBezTo>
                  <a:pt x="811275" y="470398"/>
                  <a:pt x="812203" y="503307"/>
                  <a:pt x="808302" y="535818"/>
                </a:cubicBezTo>
                <a:cubicBezTo>
                  <a:pt x="807663" y="541141"/>
                  <a:pt x="803567" y="545851"/>
                  <a:pt x="799381" y="549200"/>
                </a:cubicBezTo>
                <a:cubicBezTo>
                  <a:pt x="795709" y="552137"/>
                  <a:pt x="790460" y="552173"/>
                  <a:pt x="785999" y="553660"/>
                </a:cubicBezTo>
                <a:cubicBezTo>
                  <a:pt x="747653" y="579225"/>
                  <a:pt x="796170" y="548574"/>
                  <a:pt x="759236" y="567042"/>
                </a:cubicBezTo>
                <a:cubicBezTo>
                  <a:pt x="754441" y="569439"/>
                  <a:pt x="750754" y="573786"/>
                  <a:pt x="745855" y="575963"/>
                </a:cubicBezTo>
                <a:cubicBezTo>
                  <a:pt x="737262" y="579782"/>
                  <a:pt x="719092" y="584884"/>
                  <a:pt x="719092" y="584884"/>
                </a:cubicBezTo>
                <a:cubicBezTo>
                  <a:pt x="707884" y="618510"/>
                  <a:pt x="723001" y="577068"/>
                  <a:pt x="705711" y="611647"/>
                </a:cubicBezTo>
                <a:cubicBezTo>
                  <a:pt x="687243" y="648582"/>
                  <a:pt x="717896" y="600058"/>
                  <a:pt x="692329" y="638410"/>
                </a:cubicBezTo>
                <a:cubicBezTo>
                  <a:pt x="693816" y="644357"/>
                  <a:pt x="693389" y="651151"/>
                  <a:pt x="696790" y="656252"/>
                </a:cubicBezTo>
                <a:cubicBezTo>
                  <a:pt x="699764" y="660712"/>
                  <a:pt x="705376" y="662776"/>
                  <a:pt x="710171" y="665173"/>
                </a:cubicBezTo>
                <a:cubicBezTo>
                  <a:pt x="722624" y="671399"/>
                  <a:pt x="743277" y="672451"/>
                  <a:pt x="754776" y="674094"/>
                </a:cubicBezTo>
                <a:cubicBezTo>
                  <a:pt x="781834" y="714681"/>
                  <a:pt x="776220" y="694337"/>
                  <a:pt x="768157" y="758843"/>
                </a:cubicBezTo>
                <a:cubicBezTo>
                  <a:pt x="767574" y="763508"/>
                  <a:pt x="765980" y="768114"/>
                  <a:pt x="763697" y="772224"/>
                </a:cubicBezTo>
                <a:cubicBezTo>
                  <a:pt x="758490" y="781596"/>
                  <a:pt x="745855" y="798987"/>
                  <a:pt x="745855" y="798987"/>
                </a:cubicBezTo>
                <a:cubicBezTo>
                  <a:pt x="747342" y="813855"/>
                  <a:pt x="747561" y="828905"/>
                  <a:pt x="750315" y="843592"/>
                </a:cubicBezTo>
                <a:cubicBezTo>
                  <a:pt x="752048" y="852835"/>
                  <a:pt x="756262" y="861434"/>
                  <a:pt x="759236" y="870355"/>
                </a:cubicBezTo>
                <a:lnTo>
                  <a:pt x="763697" y="883737"/>
                </a:lnTo>
                <a:cubicBezTo>
                  <a:pt x="762210" y="891171"/>
                  <a:pt x="761898" y="898941"/>
                  <a:pt x="759236" y="906039"/>
                </a:cubicBezTo>
                <a:cubicBezTo>
                  <a:pt x="757354" y="911058"/>
                  <a:pt x="755670" y="919165"/>
                  <a:pt x="750315" y="919420"/>
                </a:cubicBezTo>
                <a:cubicBezTo>
                  <a:pt x="690891" y="922250"/>
                  <a:pt x="631369" y="916447"/>
                  <a:pt x="571896" y="914960"/>
                </a:cubicBezTo>
                <a:cubicBezTo>
                  <a:pt x="533621" y="902200"/>
                  <a:pt x="594535" y="921734"/>
                  <a:pt x="531752" y="906039"/>
                </a:cubicBezTo>
                <a:cubicBezTo>
                  <a:pt x="522629" y="903758"/>
                  <a:pt x="513910" y="900092"/>
                  <a:pt x="504989" y="897118"/>
                </a:cubicBezTo>
                <a:lnTo>
                  <a:pt x="478226" y="888197"/>
                </a:lnTo>
                <a:lnTo>
                  <a:pt x="464844" y="883737"/>
                </a:lnTo>
                <a:cubicBezTo>
                  <a:pt x="460384" y="880763"/>
                  <a:pt x="456258" y="877213"/>
                  <a:pt x="451463" y="874816"/>
                </a:cubicBezTo>
                <a:cubicBezTo>
                  <a:pt x="447257" y="872713"/>
                  <a:pt x="442191" y="872639"/>
                  <a:pt x="438081" y="870355"/>
                </a:cubicBezTo>
                <a:cubicBezTo>
                  <a:pt x="428709" y="865148"/>
                  <a:pt x="420239" y="858460"/>
                  <a:pt x="411318" y="852513"/>
                </a:cubicBezTo>
                <a:cubicBezTo>
                  <a:pt x="406858" y="849539"/>
                  <a:pt x="403023" y="845287"/>
                  <a:pt x="397937" y="843592"/>
                </a:cubicBezTo>
                <a:lnTo>
                  <a:pt x="357793" y="830211"/>
                </a:lnTo>
                <a:cubicBezTo>
                  <a:pt x="312805" y="815215"/>
                  <a:pt x="382597" y="838098"/>
                  <a:pt x="326569" y="821290"/>
                </a:cubicBezTo>
                <a:cubicBezTo>
                  <a:pt x="317562" y="818588"/>
                  <a:pt x="299806" y="812369"/>
                  <a:pt x="299806" y="812369"/>
                </a:cubicBezTo>
                <a:cubicBezTo>
                  <a:pt x="295346" y="809395"/>
                  <a:pt x="291220" y="805845"/>
                  <a:pt x="286425" y="803448"/>
                </a:cubicBezTo>
                <a:cubicBezTo>
                  <a:pt x="249491" y="784980"/>
                  <a:pt x="298008" y="815631"/>
                  <a:pt x="259662" y="790066"/>
                </a:cubicBezTo>
                <a:cubicBezTo>
                  <a:pt x="256688" y="785606"/>
                  <a:pt x="254532" y="780476"/>
                  <a:pt x="250741" y="776685"/>
                </a:cubicBezTo>
                <a:cubicBezTo>
                  <a:pt x="246950" y="772894"/>
                  <a:pt x="240889" y="771799"/>
                  <a:pt x="237359" y="767764"/>
                </a:cubicBezTo>
                <a:cubicBezTo>
                  <a:pt x="206960" y="733022"/>
                  <a:pt x="235936" y="744285"/>
                  <a:pt x="197215" y="736540"/>
                </a:cubicBezTo>
                <a:cubicBezTo>
                  <a:pt x="163993" y="714391"/>
                  <a:pt x="204796" y="742858"/>
                  <a:pt x="170452" y="714238"/>
                </a:cubicBezTo>
                <a:cubicBezTo>
                  <a:pt x="166334" y="710806"/>
                  <a:pt x="161531" y="708291"/>
                  <a:pt x="157071" y="705317"/>
                </a:cubicBezTo>
                <a:cubicBezTo>
                  <a:pt x="155584" y="700857"/>
                  <a:pt x="154713" y="696141"/>
                  <a:pt x="152610" y="691936"/>
                </a:cubicBezTo>
                <a:cubicBezTo>
                  <a:pt x="144302" y="675321"/>
                  <a:pt x="142642" y="679974"/>
                  <a:pt x="130308" y="665173"/>
                </a:cubicBezTo>
                <a:cubicBezTo>
                  <a:pt x="126876" y="661055"/>
                  <a:pt x="124361" y="656252"/>
                  <a:pt x="121387" y="651791"/>
                </a:cubicBezTo>
                <a:cubicBezTo>
                  <a:pt x="127334" y="650304"/>
                  <a:pt x="137290" y="653147"/>
                  <a:pt x="139229" y="647331"/>
                </a:cubicBezTo>
                <a:cubicBezTo>
                  <a:pt x="143020" y="635959"/>
                  <a:pt x="137922" y="623212"/>
                  <a:pt x="134768" y="611647"/>
                </a:cubicBezTo>
                <a:cubicBezTo>
                  <a:pt x="133357" y="606475"/>
                  <a:pt x="131027" y="599646"/>
                  <a:pt x="125847" y="598265"/>
                </a:cubicBezTo>
                <a:cubicBezTo>
                  <a:pt x="107116" y="593270"/>
                  <a:pt x="87190" y="595292"/>
                  <a:pt x="67861" y="593805"/>
                </a:cubicBezTo>
                <a:cubicBezTo>
                  <a:pt x="64887" y="589344"/>
                  <a:pt x="62731" y="584214"/>
                  <a:pt x="58940" y="580423"/>
                </a:cubicBezTo>
                <a:cubicBezTo>
                  <a:pt x="29200" y="550683"/>
                  <a:pt x="60428" y="593807"/>
                  <a:pt x="36637" y="558121"/>
                </a:cubicBezTo>
                <a:lnTo>
                  <a:pt x="27716" y="531358"/>
                </a:lnTo>
                <a:lnTo>
                  <a:pt x="23256" y="517977"/>
                </a:lnTo>
                <a:cubicBezTo>
                  <a:pt x="26108" y="449511"/>
                  <a:pt x="19373" y="437899"/>
                  <a:pt x="32177" y="393083"/>
                </a:cubicBezTo>
                <a:cubicBezTo>
                  <a:pt x="41939" y="358915"/>
                  <a:pt x="29916" y="401514"/>
                  <a:pt x="45558" y="366320"/>
                </a:cubicBezTo>
                <a:cubicBezTo>
                  <a:pt x="49377" y="357727"/>
                  <a:pt x="54479" y="339557"/>
                  <a:pt x="54479" y="339557"/>
                </a:cubicBezTo>
                <a:cubicBezTo>
                  <a:pt x="52992" y="303873"/>
                  <a:pt x="53963" y="268002"/>
                  <a:pt x="50019" y="232505"/>
                </a:cubicBezTo>
                <a:cubicBezTo>
                  <a:pt x="49427" y="227177"/>
                  <a:pt x="45132" y="222654"/>
                  <a:pt x="41098" y="219124"/>
                </a:cubicBezTo>
                <a:cubicBezTo>
                  <a:pt x="33029" y="212064"/>
                  <a:pt x="14335" y="201282"/>
                  <a:pt x="14335" y="201282"/>
                </a:cubicBezTo>
                <a:cubicBezTo>
                  <a:pt x="11361" y="196821"/>
                  <a:pt x="7811" y="192695"/>
                  <a:pt x="5414" y="187900"/>
                </a:cubicBezTo>
                <a:cubicBezTo>
                  <a:pt x="-2102" y="172868"/>
                  <a:pt x="-1503" y="154398"/>
                  <a:pt x="5414" y="138835"/>
                </a:cubicBezTo>
                <a:cubicBezTo>
                  <a:pt x="7323" y="134539"/>
                  <a:pt x="14335" y="135862"/>
                  <a:pt x="18795" y="134375"/>
                </a:cubicBezTo>
                <a:cubicBezTo>
                  <a:pt x="23256" y="131401"/>
                  <a:pt x="27382" y="127852"/>
                  <a:pt x="32177" y="125454"/>
                </a:cubicBezTo>
                <a:cubicBezTo>
                  <a:pt x="36382" y="123351"/>
                  <a:pt x="41448" y="123276"/>
                  <a:pt x="45558" y="120993"/>
                </a:cubicBezTo>
                <a:cubicBezTo>
                  <a:pt x="54930" y="115786"/>
                  <a:pt x="64739" y="110732"/>
                  <a:pt x="72321" y="103151"/>
                </a:cubicBezTo>
                <a:cubicBezTo>
                  <a:pt x="76782" y="98691"/>
                  <a:pt x="80570" y="93436"/>
                  <a:pt x="85703" y="89770"/>
                </a:cubicBezTo>
                <a:cubicBezTo>
                  <a:pt x="91114" y="85905"/>
                  <a:pt x="97371" y="83318"/>
                  <a:pt x="103545" y="80849"/>
                </a:cubicBezTo>
                <a:cubicBezTo>
                  <a:pt x="135078" y="68236"/>
                  <a:pt x="121867" y="75352"/>
                  <a:pt x="148150" y="67467"/>
                </a:cubicBezTo>
                <a:cubicBezTo>
                  <a:pt x="161660" y="63414"/>
                  <a:pt x="174913" y="58547"/>
                  <a:pt x="188294" y="54086"/>
                </a:cubicBezTo>
                <a:lnTo>
                  <a:pt x="201675" y="49625"/>
                </a:lnTo>
                <a:lnTo>
                  <a:pt x="215057" y="45165"/>
                </a:lnTo>
                <a:cubicBezTo>
                  <a:pt x="244983" y="25214"/>
                  <a:pt x="215663" y="48717"/>
                  <a:pt x="232899" y="22862"/>
                </a:cubicBezTo>
                <a:cubicBezTo>
                  <a:pt x="241060" y="10621"/>
                  <a:pt x="248690" y="8789"/>
                  <a:pt x="259662" y="560"/>
                </a:cubicBezTo>
                <a:cubicBezTo>
                  <a:pt x="261344" y="-702"/>
                  <a:pt x="281965" y="560"/>
                  <a:pt x="286425" y="560"/>
                </a:cubicBezTo>
                <a:close/>
              </a:path>
            </a:pathLst>
          </a:custGeom>
          <a:solidFill>
            <a:srgbClr val="008000"/>
          </a:solidFill>
          <a:ln w="3810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УССР</a:t>
            </a:r>
            <a:endParaRPr lang="ru-RU" b="1" dirty="0"/>
          </a:p>
        </p:txBody>
      </p:sp>
      <p:sp>
        <p:nvSpPr>
          <p:cNvPr id="5" name="Полилиния 4"/>
          <p:cNvSpPr/>
          <p:nvPr/>
        </p:nvSpPr>
        <p:spPr>
          <a:xfrm>
            <a:off x="1115122" y="3153565"/>
            <a:ext cx="487497" cy="825190"/>
          </a:xfrm>
          <a:custGeom>
            <a:avLst/>
            <a:gdLst>
              <a:gd name="connsiteX0" fmla="*/ 4460 w 487497"/>
              <a:gd name="connsiteY0" fmla="*/ 0 h 825190"/>
              <a:gd name="connsiteX1" fmla="*/ 4460 w 487497"/>
              <a:gd name="connsiteY1" fmla="*/ 0 h 825190"/>
              <a:gd name="connsiteX2" fmla="*/ 44605 w 487497"/>
              <a:gd name="connsiteY2" fmla="*/ 4460 h 825190"/>
              <a:gd name="connsiteX3" fmla="*/ 57986 w 487497"/>
              <a:gd name="connsiteY3" fmla="*/ 13381 h 825190"/>
              <a:gd name="connsiteX4" fmla="*/ 71368 w 487497"/>
              <a:gd name="connsiteY4" fmla="*/ 17842 h 825190"/>
              <a:gd name="connsiteX5" fmla="*/ 102591 w 487497"/>
              <a:gd name="connsiteY5" fmla="*/ 57986 h 825190"/>
              <a:gd name="connsiteX6" fmla="*/ 111512 w 487497"/>
              <a:gd name="connsiteY6" fmla="*/ 84749 h 825190"/>
              <a:gd name="connsiteX7" fmla="*/ 115973 w 487497"/>
              <a:gd name="connsiteY7" fmla="*/ 98131 h 825190"/>
              <a:gd name="connsiteX8" fmla="*/ 133815 w 487497"/>
              <a:gd name="connsiteY8" fmla="*/ 124894 h 825190"/>
              <a:gd name="connsiteX9" fmla="*/ 142736 w 487497"/>
              <a:gd name="connsiteY9" fmla="*/ 151656 h 825190"/>
              <a:gd name="connsiteX10" fmla="*/ 156117 w 487497"/>
              <a:gd name="connsiteY10" fmla="*/ 178419 h 825190"/>
              <a:gd name="connsiteX11" fmla="*/ 182880 w 487497"/>
              <a:gd name="connsiteY11" fmla="*/ 205182 h 825190"/>
              <a:gd name="connsiteX12" fmla="*/ 196261 w 487497"/>
              <a:gd name="connsiteY12" fmla="*/ 218564 h 825190"/>
              <a:gd name="connsiteX13" fmla="*/ 209643 w 487497"/>
              <a:gd name="connsiteY13" fmla="*/ 231945 h 825190"/>
              <a:gd name="connsiteX14" fmla="*/ 227485 w 487497"/>
              <a:gd name="connsiteY14" fmla="*/ 249787 h 825190"/>
              <a:gd name="connsiteX15" fmla="*/ 236406 w 487497"/>
              <a:gd name="connsiteY15" fmla="*/ 263169 h 825190"/>
              <a:gd name="connsiteX16" fmla="*/ 263169 w 487497"/>
              <a:gd name="connsiteY16" fmla="*/ 272090 h 825190"/>
              <a:gd name="connsiteX17" fmla="*/ 289932 w 487497"/>
              <a:gd name="connsiteY17" fmla="*/ 289932 h 825190"/>
              <a:gd name="connsiteX18" fmla="*/ 303313 w 487497"/>
              <a:gd name="connsiteY18" fmla="*/ 298853 h 825190"/>
              <a:gd name="connsiteX19" fmla="*/ 321155 w 487497"/>
              <a:gd name="connsiteY19" fmla="*/ 338997 h 825190"/>
              <a:gd name="connsiteX20" fmla="*/ 325616 w 487497"/>
              <a:gd name="connsiteY20" fmla="*/ 352378 h 825190"/>
              <a:gd name="connsiteX21" fmla="*/ 334537 w 487497"/>
              <a:gd name="connsiteY21" fmla="*/ 428207 h 825190"/>
              <a:gd name="connsiteX22" fmla="*/ 343458 w 487497"/>
              <a:gd name="connsiteY22" fmla="*/ 454970 h 825190"/>
              <a:gd name="connsiteX23" fmla="*/ 361299 w 487497"/>
              <a:gd name="connsiteY23" fmla="*/ 481733 h 825190"/>
              <a:gd name="connsiteX24" fmla="*/ 383602 w 487497"/>
              <a:gd name="connsiteY24" fmla="*/ 504035 h 825190"/>
              <a:gd name="connsiteX25" fmla="*/ 396983 w 487497"/>
              <a:gd name="connsiteY25" fmla="*/ 508495 h 825190"/>
              <a:gd name="connsiteX26" fmla="*/ 410365 w 487497"/>
              <a:gd name="connsiteY26" fmla="*/ 517416 h 825190"/>
              <a:gd name="connsiteX27" fmla="*/ 450509 w 487497"/>
              <a:gd name="connsiteY27" fmla="*/ 526337 h 825190"/>
              <a:gd name="connsiteX28" fmla="*/ 468351 w 487497"/>
              <a:gd name="connsiteY28" fmla="*/ 709217 h 825190"/>
              <a:gd name="connsiteX29" fmla="*/ 481733 w 487497"/>
              <a:gd name="connsiteY29" fmla="*/ 713678 h 825190"/>
              <a:gd name="connsiteX30" fmla="*/ 486193 w 487497"/>
              <a:gd name="connsiteY30" fmla="*/ 727059 h 825190"/>
              <a:gd name="connsiteX31" fmla="*/ 450509 w 487497"/>
              <a:gd name="connsiteY31" fmla="*/ 718138 h 825190"/>
              <a:gd name="connsiteX32" fmla="*/ 405904 w 487497"/>
              <a:gd name="connsiteY32" fmla="*/ 722599 h 825190"/>
              <a:gd name="connsiteX33" fmla="*/ 388062 w 487497"/>
              <a:gd name="connsiteY33" fmla="*/ 749362 h 825190"/>
              <a:gd name="connsiteX34" fmla="*/ 379141 w 487497"/>
              <a:gd name="connsiteY34" fmla="*/ 762743 h 825190"/>
              <a:gd name="connsiteX35" fmla="*/ 374681 w 487497"/>
              <a:gd name="connsiteY35" fmla="*/ 776125 h 825190"/>
              <a:gd name="connsiteX36" fmla="*/ 347918 w 487497"/>
              <a:gd name="connsiteY36" fmla="*/ 776125 h 825190"/>
              <a:gd name="connsiteX37" fmla="*/ 334537 w 487497"/>
              <a:gd name="connsiteY37" fmla="*/ 771664 h 825190"/>
              <a:gd name="connsiteX38" fmla="*/ 321155 w 487497"/>
              <a:gd name="connsiteY38" fmla="*/ 785046 h 825190"/>
              <a:gd name="connsiteX39" fmla="*/ 307774 w 487497"/>
              <a:gd name="connsiteY39" fmla="*/ 793967 h 825190"/>
              <a:gd name="connsiteX40" fmla="*/ 294392 w 487497"/>
              <a:gd name="connsiteY40" fmla="*/ 820730 h 825190"/>
              <a:gd name="connsiteX41" fmla="*/ 281011 w 487497"/>
              <a:gd name="connsiteY41" fmla="*/ 825190 h 825190"/>
              <a:gd name="connsiteX42" fmla="*/ 267629 w 487497"/>
              <a:gd name="connsiteY42" fmla="*/ 820730 h 825190"/>
              <a:gd name="connsiteX43" fmla="*/ 272090 w 487497"/>
              <a:gd name="connsiteY43" fmla="*/ 793967 h 825190"/>
              <a:gd name="connsiteX44" fmla="*/ 276550 w 487497"/>
              <a:gd name="connsiteY44" fmla="*/ 780585 h 825190"/>
              <a:gd name="connsiteX45" fmla="*/ 303313 w 487497"/>
              <a:gd name="connsiteY45" fmla="*/ 758283 h 825190"/>
              <a:gd name="connsiteX46" fmla="*/ 303313 w 487497"/>
              <a:gd name="connsiteY46" fmla="*/ 695836 h 825190"/>
              <a:gd name="connsiteX47" fmla="*/ 276550 w 487497"/>
              <a:gd name="connsiteY47" fmla="*/ 686915 h 825190"/>
              <a:gd name="connsiteX48" fmla="*/ 214103 w 487497"/>
              <a:gd name="connsiteY48" fmla="*/ 691375 h 825190"/>
              <a:gd name="connsiteX49" fmla="*/ 187340 w 487497"/>
              <a:gd name="connsiteY49" fmla="*/ 700296 h 825190"/>
              <a:gd name="connsiteX50" fmla="*/ 160578 w 487497"/>
              <a:gd name="connsiteY50" fmla="*/ 695836 h 825190"/>
              <a:gd name="connsiteX51" fmla="*/ 133815 w 487497"/>
              <a:gd name="connsiteY51" fmla="*/ 686915 h 825190"/>
              <a:gd name="connsiteX52" fmla="*/ 120433 w 487497"/>
              <a:gd name="connsiteY52" fmla="*/ 677994 h 825190"/>
              <a:gd name="connsiteX53" fmla="*/ 102591 w 487497"/>
              <a:gd name="connsiteY53" fmla="*/ 660152 h 825190"/>
              <a:gd name="connsiteX54" fmla="*/ 89210 w 487497"/>
              <a:gd name="connsiteY54" fmla="*/ 620008 h 825190"/>
              <a:gd name="connsiteX55" fmla="*/ 84749 w 487497"/>
              <a:gd name="connsiteY55" fmla="*/ 606626 h 825190"/>
              <a:gd name="connsiteX56" fmla="*/ 71368 w 487497"/>
              <a:gd name="connsiteY56" fmla="*/ 562021 h 825190"/>
              <a:gd name="connsiteX57" fmla="*/ 62447 w 487497"/>
              <a:gd name="connsiteY57" fmla="*/ 535258 h 825190"/>
              <a:gd name="connsiteX58" fmla="*/ 57986 w 487497"/>
              <a:gd name="connsiteY58" fmla="*/ 521877 h 825190"/>
              <a:gd name="connsiteX59" fmla="*/ 62447 w 487497"/>
              <a:gd name="connsiteY59" fmla="*/ 396983 h 825190"/>
              <a:gd name="connsiteX60" fmla="*/ 66907 w 487497"/>
              <a:gd name="connsiteY60" fmla="*/ 383602 h 825190"/>
              <a:gd name="connsiteX61" fmla="*/ 71368 w 487497"/>
              <a:gd name="connsiteY61" fmla="*/ 365760 h 825190"/>
              <a:gd name="connsiteX62" fmla="*/ 80289 w 487497"/>
              <a:gd name="connsiteY62" fmla="*/ 338997 h 825190"/>
              <a:gd name="connsiteX63" fmla="*/ 75828 w 487497"/>
              <a:gd name="connsiteY63" fmla="*/ 294392 h 825190"/>
              <a:gd name="connsiteX64" fmla="*/ 62447 w 487497"/>
              <a:gd name="connsiteY64" fmla="*/ 285471 h 825190"/>
              <a:gd name="connsiteX65" fmla="*/ 49065 w 487497"/>
              <a:gd name="connsiteY65" fmla="*/ 281011 h 825190"/>
              <a:gd name="connsiteX66" fmla="*/ 31223 w 487497"/>
              <a:gd name="connsiteY66" fmla="*/ 272090 h 825190"/>
              <a:gd name="connsiteX67" fmla="*/ 8921 w 487497"/>
              <a:gd name="connsiteY67" fmla="*/ 231945 h 825190"/>
              <a:gd name="connsiteX68" fmla="*/ 4460 w 487497"/>
              <a:gd name="connsiteY68" fmla="*/ 218564 h 825190"/>
              <a:gd name="connsiteX69" fmla="*/ 0 w 487497"/>
              <a:gd name="connsiteY69" fmla="*/ 205182 h 825190"/>
              <a:gd name="connsiteX70" fmla="*/ 4460 w 487497"/>
              <a:gd name="connsiteY70" fmla="*/ 182880 h 825190"/>
              <a:gd name="connsiteX71" fmla="*/ 8921 w 487497"/>
              <a:gd name="connsiteY71" fmla="*/ 169498 h 825190"/>
              <a:gd name="connsiteX72" fmla="*/ 22302 w 487497"/>
              <a:gd name="connsiteY72" fmla="*/ 165038 h 825190"/>
              <a:gd name="connsiteX73" fmla="*/ 31223 w 487497"/>
              <a:gd name="connsiteY73" fmla="*/ 151656 h 825190"/>
              <a:gd name="connsiteX74" fmla="*/ 40144 w 487497"/>
              <a:gd name="connsiteY74" fmla="*/ 124894 h 825190"/>
              <a:gd name="connsiteX75" fmla="*/ 35684 w 487497"/>
              <a:gd name="connsiteY75" fmla="*/ 57986 h 825190"/>
              <a:gd name="connsiteX76" fmla="*/ 26763 w 487497"/>
              <a:gd name="connsiteY76" fmla="*/ 31223 h 825190"/>
              <a:gd name="connsiteX77" fmla="*/ 22302 w 487497"/>
              <a:gd name="connsiteY77" fmla="*/ 17842 h 825190"/>
              <a:gd name="connsiteX78" fmla="*/ 4460 w 487497"/>
              <a:gd name="connsiteY78" fmla="*/ 0 h 82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487497" h="825190">
                <a:moveTo>
                  <a:pt x="4460" y="0"/>
                </a:moveTo>
                <a:lnTo>
                  <a:pt x="4460" y="0"/>
                </a:lnTo>
                <a:cubicBezTo>
                  <a:pt x="17842" y="1487"/>
                  <a:pt x="31543" y="1195"/>
                  <a:pt x="44605" y="4460"/>
                </a:cubicBezTo>
                <a:cubicBezTo>
                  <a:pt x="49806" y="5760"/>
                  <a:pt x="53191" y="10984"/>
                  <a:pt x="57986" y="13381"/>
                </a:cubicBezTo>
                <a:cubicBezTo>
                  <a:pt x="62192" y="15484"/>
                  <a:pt x="66907" y="16355"/>
                  <a:pt x="71368" y="17842"/>
                </a:cubicBezTo>
                <a:cubicBezTo>
                  <a:pt x="92709" y="49853"/>
                  <a:pt x="81629" y="37024"/>
                  <a:pt x="102591" y="57986"/>
                </a:cubicBezTo>
                <a:lnTo>
                  <a:pt x="111512" y="84749"/>
                </a:lnTo>
                <a:cubicBezTo>
                  <a:pt x="112999" y="89210"/>
                  <a:pt x="113365" y="94219"/>
                  <a:pt x="115973" y="98131"/>
                </a:cubicBezTo>
                <a:lnTo>
                  <a:pt x="133815" y="124894"/>
                </a:lnTo>
                <a:lnTo>
                  <a:pt x="142736" y="151656"/>
                </a:lnTo>
                <a:cubicBezTo>
                  <a:pt x="146870" y="164059"/>
                  <a:pt x="146892" y="168041"/>
                  <a:pt x="156117" y="178419"/>
                </a:cubicBezTo>
                <a:cubicBezTo>
                  <a:pt x="164499" y="187848"/>
                  <a:pt x="173959" y="196261"/>
                  <a:pt x="182880" y="205182"/>
                </a:cubicBezTo>
                <a:lnTo>
                  <a:pt x="196261" y="218564"/>
                </a:lnTo>
                <a:lnTo>
                  <a:pt x="209643" y="231945"/>
                </a:lnTo>
                <a:cubicBezTo>
                  <a:pt x="219374" y="261142"/>
                  <a:pt x="205858" y="232486"/>
                  <a:pt x="227485" y="249787"/>
                </a:cubicBezTo>
                <a:cubicBezTo>
                  <a:pt x="231671" y="253136"/>
                  <a:pt x="231860" y="260328"/>
                  <a:pt x="236406" y="263169"/>
                </a:cubicBezTo>
                <a:cubicBezTo>
                  <a:pt x="244380" y="268153"/>
                  <a:pt x="255345" y="266874"/>
                  <a:pt x="263169" y="272090"/>
                </a:cubicBezTo>
                <a:lnTo>
                  <a:pt x="289932" y="289932"/>
                </a:lnTo>
                <a:lnTo>
                  <a:pt x="303313" y="298853"/>
                </a:lnTo>
                <a:cubicBezTo>
                  <a:pt x="317451" y="320059"/>
                  <a:pt x="310538" y="307147"/>
                  <a:pt x="321155" y="338997"/>
                </a:cubicBezTo>
                <a:lnTo>
                  <a:pt x="325616" y="352378"/>
                </a:lnTo>
                <a:cubicBezTo>
                  <a:pt x="326727" y="363488"/>
                  <a:pt x="331055" y="413119"/>
                  <a:pt x="334537" y="428207"/>
                </a:cubicBezTo>
                <a:cubicBezTo>
                  <a:pt x="336652" y="437370"/>
                  <a:pt x="338242" y="447146"/>
                  <a:pt x="343458" y="454970"/>
                </a:cubicBezTo>
                <a:lnTo>
                  <a:pt x="361299" y="481733"/>
                </a:lnTo>
                <a:cubicBezTo>
                  <a:pt x="370219" y="495114"/>
                  <a:pt x="368734" y="496601"/>
                  <a:pt x="383602" y="504035"/>
                </a:cubicBezTo>
                <a:cubicBezTo>
                  <a:pt x="387807" y="506138"/>
                  <a:pt x="392523" y="507008"/>
                  <a:pt x="396983" y="508495"/>
                </a:cubicBezTo>
                <a:cubicBezTo>
                  <a:pt x="401444" y="511469"/>
                  <a:pt x="405570" y="515018"/>
                  <a:pt x="410365" y="517416"/>
                </a:cubicBezTo>
                <a:cubicBezTo>
                  <a:pt x="421349" y="522908"/>
                  <a:pt x="440224" y="524623"/>
                  <a:pt x="450509" y="526337"/>
                </a:cubicBezTo>
                <a:cubicBezTo>
                  <a:pt x="452219" y="593038"/>
                  <a:pt x="406974" y="678527"/>
                  <a:pt x="468351" y="709217"/>
                </a:cubicBezTo>
                <a:cubicBezTo>
                  <a:pt x="472557" y="711320"/>
                  <a:pt x="477272" y="712191"/>
                  <a:pt x="481733" y="713678"/>
                </a:cubicBezTo>
                <a:cubicBezTo>
                  <a:pt x="483220" y="718138"/>
                  <a:pt x="490398" y="724956"/>
                  <a:pt x="486193" y="727059"/>
                </a:cubicBezTo>
                <a:cubicBezTo>
                  <a:pt x="481886" y="729213"/>
                  <a:pt x="457063" y="720323"/>
                  <a:pt x="450509" y="718138"/>
                </a:cubicBezTo>
                <a:cubicBezTo>
                  <a:pt x="435641" y="719625"/>
                  <a:pt x="419269" y="715916"/>
                  <a:pt x="405904" y="722599"/>
                </a:cubicBezTo>
                <a:cubicBezTo>
                  <a:pt x="396314" y="727394"/>
                  <a:pt x="394009" y="740441"/>
                  <a:pt x="388062" y="749362"/>
                </a:cubicBezTo>
                <a:lnTo>
                  <a:pt x="379141" y="762743"/>
                </a:lnTo>
                <a:cubicBezTo>
                  <a:pt x="377654" y="767204"/>
                  <a:pt x="377618" y="772453"/>
                  <a:pt x="374681" y="776125"/>
                </a:cubicBezTo>
                <a:cubicBezTo>
                  <a:pt x="361087" y="793118"/>
                  <a:pt x="361511" y="782922"/>
                  <a:pt x="347918" y="776125"/>
                </a:cubicBezTo>
                <a:cubicBezTo>
                  <a:pt x="343713" y="774022"/>
                  <a:pt x="338997" y="773151"/>
                  <a:pt x="334537" y="771664"/>
                </a:cubicBezTo>
                <a:cubicBezTo>
                  <a:pt x="330076" y="776125"/>
                  <a:pt x="326001" y="781007"/>
                  <a:pt x="321155" y="785046"/>
                </a:cubicBezTo>
                <a:cubicBezTo>
                  <a:pt x="317037" y="788478"/>
                  <a:pt x="311123" y="789781"/>
                  <a:pt x="307774" y="793967"/>
                </a:cubicBezTo>
                <a:cubicBezTo>
                  <a:pt x="293410" y="811922"/>
                  <a:pt x="315280" y="804019"/>
                  <a:pt x="294392" y="820730"/>
                </a:cubicBezTo>
                <a:cubicBezTo>
                  <a:pt x="290721" y="823667"/>
                  <a:pt x="285471" y="823703"/>
                  <a:pt x="281011" y="825190"/>
                </a:cubicBezTo>
                <a:cubicBezTo>
                  <a:pt x="276550" y="823703"/>
                  <a:pt x="268921" y="825251"/>
                  <a:pt x="267629" y="820730"/>
                </a:cubicBezTo>
                <a:cubicBezTo>
                  <a:pt x="265144" y="812034"/>
                  <a:pt x="270128" y="802796"/>
                  <a:pt x="272090" y="793967"/>
                </a:cubicBezTo>
                <a:cubicBezTo>
                  <a:pt x="273110" y="789377"/>
                  <a:pt x="273942" y="784497"/>
                  <a:pt x="276550" y="780585"/>
                </a:cubicBezTo>
                <a:cubicBezTo>
                  <a:pt x="283417" y="770284"/>
                  <a:pt x="293441" y="764864"/>
                  <a:pt x="303313" y="758283"/>
                </a:cubicBezTo>
                <a:cubicBezTo>
                  <a:pt x="310334" y="737221"/>
                  <a:pt x="317398" y="721992"/>
                  <a:pt x="303313" y="695836"/>
                </a:cubicBezTo>
                <a:cubicBezTo>
                  <a:pt x="298855" y="687556"/>
                  <a:pt x="276550" y="686915"/>
                  <a:pt x="276550" y="686915"/>
                </a:cubicBezTo>
                <a:cubicBezTo>
                  <a:pt x="255734" y="688402"/>
                  <a:pt x="234741" y="688279"/>
                  <a:pt x="214103" y="691375"/>
                </a:cubicBezTo>
                <a:cubicBezTo>
                  <a:pt x="204803" y="692770"/>
                  <a:pt x="187340" y="700296"/>
                  <a:pt x="187340" y="700296"/>
                </a:cubicBezTo>
                <a:cubicBezTo>
                  <a:pt x="178419" y="698809"/>
                  <a:pt x="169352" y="698029"/>
                  <a:pt x="160578" y="695836"/>
                </a:cubicBezTo>
                <a:cubicBezTo>
                  <a:pt x="151455" y="693555"/>
                  <a:pt x="133815" y="686915"/>
                  <a:pt x="133815" y="686915"/>
                </a:cubicBezTo>
                <a:cubicBezTo>
                  <a:pt x="129354" y="683941"/>
                  <a:pt x="123782" y="682180"/>
                  <a:pt x="120433" y="677994"/>
                </a:cubicBezTo>
                <a:cubicBezTo>
                  <a:pt x="103131" y="656367"/>
                  <a:pt x="131790" y="669886"/>
                  <a:pt x="102591" y="660152"/>
                </a:cubicBezTo>
                <a:lnTo>
                  <a:pt x="89210" y="620008"/>
                </a:lnTo>
                <a:cubicBezTo>
                  <a:pt x="87723" y="615547"/>
                  <a:pt x="85889" y="611188"/>
                  <a:pt x="84749" y="606626"/>
                </a:cubicBezTo>
                <a:cubicBezTo>
                  <a:pt x="78010" y="579665"/>
                  <a:pt x="82226" y="594593"/>
                  <a:pt x="71368" y="562021"/>
                </a:cubicBezTo>
                <a:lnTo>
                  <a:pt x="62447" y="535258"/>
                </a:lnTo>
                <a:lnTo>
                  <a:pt x="57986" y="521877"/>
                </a:lnTo>
                <a:cubicBezTo>
                  <a:pt x="59473" y="480246"/>
                  <a:pt x="59765" y="438554"/>
                  <a:pt x="62447" y="396983"/>
                </a:cubicBezTo>
                <a:cubicBezTo>
                  <a:pt x="62750" y="392291"/>
                  <a:pt x="65615" y="388123"/>
                  <a:pt x="66907" y="383602"/>
                </a:cubicBezTo>
                <a:cubicBezTo>
                  <a:pt x="68591" y="377707"/>
                  <a:pt x="69606" y="371632"/>
                  <a:pt x="71368" y="365760"/>
                </a:cubicBezTo>
                <a:cubicBezTo>
                  <a:pt x="74070" y="356753"/>
                  <a:pt x="80289" y="338997"/>
                  <a:pt x="80289" y="338997"/>
                </a:cubicBezTo>
                <a:cubicBezTo>
                  <a:pt x="78802" y="324129"/>
                  <a:pt x="80553" y="308568"/>
                  <a:pt x="75828" y="294392"/>
                </a:cubicBezTo>
                <a:cubicBezTo>
                  <a:pt x="74133" y="289306"/>
                  <a:pt x="67242" y="287868"/>
                  <a:pt x="62447" y="285471"/>
                </a:cubicBezTo>
                <a:cubicBezTo>
                  <a:pt x="58241" y="283368"/>
                  <a:pt x="53387" y="282863"/>
                  <a:pt x="49065" y="281011"/>
                </a:cubicBezTo>
                <a:cubicBezTo>
                  <a:pt x="42953" y="278392"/>
                  <a:pt x="37170" y="275064"/>
                  <a:pt x="31223" y="272090"/>
                </a:cubicBezTo>
                <a:cubicBezTo>
                  <a:pt x="11192" y="252058"/>
                  <a:pt x="19838" y="264693"/>
                  <a:pt x="8921" y="231945"/>
                </a:cubicBezTo>
                <a:lnTo>
                  <a:pt x="4460" y="218564"/>
                </a:lnTo>
                <a:lnTo>
                  <a:pt x="0" y="205182"/>
                </a:lnTo>
                <a:cubicBezTo>
                  <a:pt x="1487" y="197748"/>
                  <a:pt x="2621" y="190235"/>
                  <a:pt x="4460" y="182880"/>
                </a:cubicBezTo>
                <a:cubicBezTo>
                  <a:pt x="5600" y="178318"/>
                  <a:pt x="5596" y="172823"/>
                  <a:pt x="8921" y="169498"/>
                </a:cubicBezTo>
                <a:cubicBezTo>
                  <a:pt x="12246" y="166173"/>
                  <a:pt x="17842" y="166525"/>
                  <a:pt x="22302" y="165038"/>
                </a:cubicBezTo>
                <a:cubicBezTo>
                  <a:pt x="25276" y="160577"/>
                  <a:pt x="29046" y="156555"/>
                  <a:pt x="31223" y="151656"/>
                </a:cubicBezTo>
                <a:cubicBezTo>
                  <a:pt x="35042" y="143063"/>
                  <a:pt x="40144" y="124894"/>
                  <a:pt x="40144" y="124894"/>
                </a:cubicBezTo>
                <a:cubicBezTo>
                  <a:pt x="38657" y="102591"/>
                  <a:pt x="38845" y="80114"/>
                  <a:pt x="35684" y="57986"/>
                </a:cubicBezTo>
                <a:cubicBezTo>
                  <a:pt x="34354" y="48677"/>
                  <a:pt x="29737" y="40144"/>
                  <a:pt x="26763" y="31223"/>
                </a:cubicBezTo>
                <a:cubicBezTo>
                  <a:pt x="25276" y="26763"/>
                  <a:pt x="22302" y="22544"/>
                  <a:pt x="22302" y="17842"/>
                </a:cubicBezTo>
                <a:lnTo>
                  <a:pt x="446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b="1" dirty="0" smtClean="0"/>
          </a:p>
          <a:p>
            <a:pPr algn="ctr"/>
            <a:endParaRPr lang="ru-RU" sz="800" b="1" dirty="0"/>
          </a:p>
          <a:p>
            <a:pPr algn="ctr"/>
            <a:r>
              <a:rPr lang="ru-RU" sz="800" b="1" dirty="0" smtClean="0"/>
              <a:t>ЗСФСР</a:t>
            </a:r>
            <a:endParaRPr lang="ru-RU" sz="800" b="1" dirty="0"/>
          </a:p>
        </p:txBody>
      </p:sp>
      <p:sp>
        <p:nvSpPr>
          <p:cNvPr id="7" name="Полилиния 6"/>
          <p:cNvSpPr/>
          <p:nvPr/>
        </p:nvSpPr>
        <p:spPr>
          <a:xfrm>
            <a:off x="830115" y="157655"/>
            <a:ext cx="7910869" cy="4783160"/>
          </a:xfrm>
          <a:custGeom>
            <a:avLst/>
            <a:gdLst>
              <a:gd name="connsiteX0" fmla="*/ 1923595 w 7910869"/>
              <a:gd name="connsiteY0" fmla="*/ 472966 h 4783160"/>
              <a:gd name="connsiteX1" fmla="*/ 1923595 w 7910869"/>
              <a:gd name="connsiteY1" fmla="*/ 472966 h 4783160"/>
              <a:gd name="connsiteX2" fmla="*/ 1829002 w 7910869"/>
              <a:gd name="connsiteY2" fmla="*/ 462455 h 4783160"/>
              <a:gd name="connsiteX3" fmla="*/ 1786961 w 7910869"/>
              <a:gd name="connsiteY3" fmla="*/ 451945 h 4783160"/>
              <a:gd name="connsiteX4" fmla="*/ 1692368 w 7910869"/>
              <a:gd name="connsiteY4" fmla="*/ 462455 h 4783160"/>
              <a:gd name="connsiteX5" fmla="*/ 1671347 w 7910869"/>
              <a:gd name="connsiteY5" fmla="*/ 493986 h 4783160"/>
              <a:gd name="connsiteX6" fmla="*/ 1650326 w 7910869"/>
              <a:gd name="connsiteY6" fmla="*/ 557048 h 4783160"/>
              <a:gd name="connsiteX7" fmla="*/ 1618795 w 7910869"/>
              <a:gd name="connsiteY7" fmla="*/ 588579 h 4783160"/>
              <a:gd name="connsiteX8" fmla="*/ 1587264 w 7910869"/>
              <a:gd name="connsiteY8" fmla="*/ 599090 h 4783160"/>
              <a:gd name="connsiteX9" fmla="*/ 1555733 w 7910869"/>
              <a:gd name="connsiteY9" fmla="*/ 620111 h 4783160"/>
              <a:gd name="connsiteX10" fmla="*/ 1503182 w 7910869"/>
              <a:gd name="connsiteY10" fmla="*/ 662152 h 4783160"/>
              <a:gd name="connsiteX11" fmla="*/ 1471651 w 7910869"/>
              <a:gd name="connsiteY11" fmla="*/ 693683 h 4783160"/>
              <a:gd name="connsiteX12" fmla="*/ 1440119 w 7910869"/>
              <a:gd name="connsiteY12" fmla="*/ 714704 h 4783160"/>
              <a:gd name="connsiteX13" fmla="*/ 1408588 w 7910869"/>
              <a:gd name="connsiteY13" fmla="*/ 777766 h 4783160"/>
              <a:gd name="connsiteX14" fmla="*/ 1345526 w 7910869"/>
              <a:gd name="connsiteY14" fmla="*/ 819807 h 4783160"/>
              <a:gd name="connsiteX15" fmla="*/ 1335016 w 7910869"/>
              <a:gd name="connsiteY15" fmla="*/ 851338 h 4783160"/>
              <a:gd name="connsiteX16" fmla="*/ 1303485 w 7910869"/>
              <a:gd name="connsiteY16" fmla="*/ 861848 h 4783160"/>
              <a:gd name="connsiteX17" fmla="*/ 1282464 w 7910869"/>
              <a:gd name="connsiteY17" fmla="*/ 924911 h 4783160"/>
              <a:gd name="connsiteX18" fmla="*/ 1261444 w 7910869"/>
              <a:gd name="connsiteY18" fmla="*/ 987973 h 4783160"/>
              <a:gd name="connsiteX19" fmla="*/ 1250933 w 7910869"/>
              <a:gd name="connsiteY19" fmla="*/ 1019504 h 4783160"/>
              <a:gd name="connsiteX20" fmla="*/ 1219402 w 7910869"/>
              <a:gd name="connsiteY20" fmla="*/ 1040524 h 4783160"/>
              <a:gd name="connsiteX21" fmla="*/ 1156340 w 7910869"/>
              <a:gd name="connsiteY21" fmla="*/ 1072055 h 4783160"/>
              <a:gd name="connsiteX22" fmla="*/ 1145830 w 7910869"/>
              <a:gd name="connsiteY22" fmla="*/ 1145628 h 4783160"/>
              <a:gd name="connsiteX23" fmla="*/ 1124809 w 7910869"/>
              <a:gd name="connsiteY23" fmla="*/ 1208690 h 4783160"/>
              <a:gd name="connsiteX24" fmla="*/ 1030216 w 7910869"/>
              <a:gd name="connsiteY24" fmla="*/ 1198179 h 4783160"/>
              <a:gd name="connsiteX25" fmla="*/ 1019706 w 7910869"/>
              <a:gd name="connsiteY25" fmla="*/ 1124607 h 4783160"/>
              <a:gd name="connsiteX26" fmla="*/ 988175 w 7910869"/>
              <a:gd name="connsiteY26" fmla="*/ 1114097 h 4783160"/>
              <a:gd name="connsiteX27" fmla="*/ 946133 w 7910869"/>
              <a:gd name="connsiteY27" fmla="*/ 1124607 h 4783160"/>
              <a:gd name="connsiteX28" fmla="*/ 914602 w 7910869"/>
              <a:gd name="connsiteY28" fmla="*/ 1145628 h 4783160"/>
              <a:gd name="connsiteX29" fmla="*/ 851540 w 7910869"/>
              <a:gd name="connsiteY29" fmla="*/ 1103586 h 4783160"/>
              <a:gd name="connsiteX30" fmla="*/ 788478 w 7910869"/>
              <a:gd name="connsiteY30" fmla="*/ 1114097 h 4783160"/>
              <a:gd name="connsiteX31" fmla="*/ 746437 w 7910869"/>
              <a:gd name="connsiteY31" fmla="*/ 1177159 h 4783160"/>
              <a:gd name="connsiteX32" fmla="*/ 714906 w 7910869"/>
              <a:gd name="connsiteY32" fmla="*/ 1187669 h 4783160"/>
              <a:gd name="connsiteX33" fmla="*/ 662354 w 7910869"/>
              <a:gd name="connsiteY33" fmla="*/ 1229711 h 4783160"/>
              <a:gd name="connsiteX34" fmla="*/ 599292 w 7910869"/>
              <a:gd name="connsiteY34" fmla="*/ 1271752 h 4783160"/>
              <a:gd name="connsiteX35" fmla="*/ 567761 w 7910869"/>
              <a:gd name="connsiteY35" fmla="*/ 1292773 h 4783160"/>
              <a:gd name="connsiteX36" fmla="*/ 536230 w 7910869"/>
              <a:gd name="connsiteY36" fmla="*/ 1303283 h 4783160"/>
              <a:gd name="connsiteX37" fmla="*/ 494188 w 7910869"/>
              <a:gd name="connsiteY37" fmla="*/ 1366345 h 4783160"/>
              <a:gd name="connsiteX38" fmla="*/ 473168 w 7910869"/>
              <a:gd name="connsiteY38" fmla="*/ 1397876 h 4783160"/>
              <a:gd name="connsiteX39" fmla="*/ 462657 w 7910869"/>
              <a:gd name="connsiteY39" fmla="*/ 1429407 h 4783160"/>
              <a:gd name="connsiteX40" fmla="*/ 452147 w 7910869"/>
              <a:gd name="connsiteY40" fmla="*/ 1587062 h 4783160"/>
              <a:gd name="connsiteX41" fmla="*/ 420616 w 7910869"/>
              <a:gd name="connsiteY41" fmla="*/ 1597573 h 4783160"/>
              <a:gd name="connsiteX42" fmla="*/ 399595 w 7910869"/>
              <a:gd name="connsiteY42" fmla="*/ 1629104 h 4783160"/>
              <a:gd name="connsiteX43" fmla="*/ 389085 w 7910869"/>
              <a:gd name="connsiteY43" fmla="*/ 1660635 h 4783160"/>
              <a:gd name="connsiteX44" fmla="*/ 294492 w 7910869"/>
              <a:gd name="connsiteY44" fmla="*/ 1692166 h 4783160"/>
              <a:gd name="connsiteX45" fmla="*/ 273471 w 7910869"/>
              <a:gd name="connsiteY45" fmla="*/ 1723697 h 4783160"/>
              <a:gd name="connsiteX46" fmla="*/ 315513 w 7910869"/>
              <a:gd name="connsiteY46" fmla="*/ 1786759 h 4783160"/>
              <a:gd name="connsiteX47" fmla="*/ 347044 w 7910869"/>
              <a:gd name="connsiteY47" fmla="*/ 1807779 h 4783160"/>
              <a:gd name="connsiteX48" fmla="*/ 410106 w 7910869"/>
              <a:gd name="connsiteY48" fmla="*/ 1849821 h 4783160"/>
              <a:gd name="connsiteX49" fmla="*/ 378575 w 7910869"/>
              <a:gd name="connsiteY49" fmla="*/ 1860331 h 4783160"/>
              <a:gd name="connsiteX50" fmla="*/ 283982 w 7910869"/>
              <a:gd name="connsiteY50" fmla="*/ 1839311 h 4783160"/>
              <a:gd name="connsiteX51" fmla="*/ 273471 w 7910869"/>
              <a:gd name="connsiteY51" fmla="*/ 1807779 h 4783160"/>
              <a:gd name="connsiteX52" fmla="*/ 368064 w 7910869"/>
              <a:gd name="connsiteY52" fmla="*/ 1870842 h 4783160"/>
              <a:gd name="connsiteX53" fmla="*/ 441637 w 7910869"/>
              <a:gd name="connsiteY53" fmla="*/ 1891862 h 4783160"/>
              <a:gd name="connsiteX54" fmla="*/ 504699 w 7910869"/>
              <a:gd name="connsiteY54" fmla="*/ 1912883 h 4783160"/>
              <a:gd name="connsiteX55" fmla="*/ 536230 w 7910869"/>
              <a:gd name="connsiteY55" fmla="*/ 1975945 h 4783160"/>
              <a:gd name="connsiteX56" fmla="*/ 567761 w 7910869"/>
              <a:gd name="connsiteY56" fmla="*/ 1986455 h 4783160"/>
              <a:gd name="connsiteX57" fmla="*/ 641333 w 7910869"/>
              <a:gd name="connsiteY57" fmla="*/ 2007476 h 4783160"/>
              <a:gd name="connsiteX58" fmla="*/ 683375 w 7910869"/>
              <a:gd name="connsiteY58" fmla="*/ 2070538 h 4783160"/>
              <a:gd name="connsiteX59" fmla="*/ 693885 w 7910869"/>
              <a:gd name="connsiteY59" fmla="*/ 2102069 h 4783160"/>
              <a:gd name="connsiteX60" fmla="*/ 714906 w 7910869"/>
              <a:gd name="connsiteY60" fmla="*/ 2133600 h 4783160"/>
              <a:gd name="connsiteX61" fmla="*/ 714906 w 7910869"/>
              <a:gd name="connsiteY61" fmla="*/ 2249214 h 4783160"/>
              <a:gd name="connsiteX62" fmla="*/ 651844 w 7910869"/>
              <a:gd name="connsiteY62" fmla="*/ 2270235 h 4783160"/>
              <a:gd name="connsiteX63" fmla="*/ 662354 w 7910869"/>
              <a:gd name="connsiteY63" fmla="*/ 2364828 h 4783160"/>
              <a:gd name="connsiteX64" fmla="*/ 693885 w 7910869"/>
              <a:gd name="connsiteY64" fmla="*/ 2385848 h 4783160"/>
              <a:gd name="connsiteX65" fmla="*/ 683375 w 7910869"/>
              <a:gd name="connsiteY65" fmla="*/ 2438400 h 4783160"/>
              <a:gd name="connsiteX66" fmla="*/ 651844 w 7910869"/>
              <a:gd name="connsiteY66" fmla="*/ 2469931 h 4783160"/>
              <a:gd name="connsiteX67" fmla="*/ 683375 w 7910869"/>
              <a:gd name="connsiteY67" fmla="*/ 2554014 h 4783160"/>
              <a:gd name="connsiteX68" fmla="*/ 672864 w 7910869"/>
              <a:gd name="connsiteY68" fmla="*/ 2606566 h 4783160"/>
              <a:gd name="connsiteX69" fmla="*/ 609802 w 7910869"/>
              <a:gd name="connsiteY69" fmla="*/ 2627586 h 4783160"/>
              <a:gd name="connsiteX70" fmla="*/ 368064 w 7910869"/>
              <a:gd name="connsiteY70" fmla="*/ 2638097 h 4783160"/>
              <a:gd name="connsiteX71" fmla="*/ 357554 w 7910869"/>
              <a:gd name="connsiteY71" fmla="*/ 2669628 h 4783160"/>
              <a:gd name="connsiteX72" fmla="*/ 189388 w 7910869"/>
              <a:gd name="connsiteY72" fmla="*/ 2669628 h 4783160"/>
              <a:gd name="connsiteX73" fmla="*/ 147347 w 7910869"/>
              <a:gd name="connsiteY73" fmla="*/ 2575035 h 4783160"/>
              <a:gd name="connsiteX74" fmla="*/ 136837 w 7910869"/>
              <a:gd name="connsiteY74" fmla="*/ 2543504 h 4783160"/>
              <a:gd name="connsiteX75" fmla="*/ 94795 w 7910869"/>
              <a:gd name="connsiteY75" fmla="*/ 2469931 h 4783160"/>
              <a:gd name="connsiteX76" fmla="*/ 31733 w 7910869"/>
              <a:gd name="connsiteY76" fmla="*/ 2448911 h 4783160"/>
              <a:gd name="connsiteX77" fmla="*/ 21223 w 7910869"/>
              <a:gd name="connsiteY77" fmla="*/ 2575035 h 4783160"/>
              <a:gd name="connsiteX78" fmla="*/ 202 w 7910869"/>
              <a:gd name="connsiteY78" fmla="*/ 2606566 h 4783160"/>
              <a:gd name="connsiteX79" fmla="*/ 31733 w 7910869"/>
              <a:gd name="connsiteY79" fmla="*/ 2627586 h 4783160"/>
              <a:gd name="connsiteX80" fmla="*/ 157857 w 7910869"/>
              <a:gd name="connsiteY80" fmla="*/ 2659117 h 4783160"/>
              <a:gd name="connsiteX81" fmla="*/ 189388 w 7910869"/>
              <a:gd name="connsiteY81" fmla="*/ 2690648 h 4783160"/>
              <a:gd name="connsiteX82" fmla="*/ 210409 w 7910869"/>
              <a:gd name="connsiteY82" fmla="*/ 2753711 h 4783160"/>
              <a:gd name="connsiteX83" fmla="*/ 252451 w 7910869"/>
              <a:gd name="connsiteY83" fmla="*/ 2879835 h 4783160"/>
              <a:gd name="connsiteX84" fmla="*/ 262961 w 7910869"/>
              <a:gd name="connsiteY84" fmla="*/ 2911366 h 4783160"/>
              <a:gd name="connsiteX85" fmla="*/ 273471 w 7910869"/>
              <a:gd name="connsiteY85" fmla="*/ 2953407 h 4783160"/>
              <a:gd name="connsiteX86" fmla="*/ 305002 w 7910869"/>
              <a:gd name="connsiteY86" fmla="*/ 2974428 h 4783160"/>
              <a:gd name="connsiteX87" fmla="*/ 368064 w 7910869"/>
              <a:gd name="connsiteY87" fmla="*/ 2995448 h 4783160"/>
              <a:gd name="connsiteX88" fmla="*/ 399595 w 7910869"/>
              <a:gd name="connsiteY88" fmla="*/ 3058511 h 4783160"/>
              <a:gd name="connsiteX89" fmla="*/ 452147 w 7910869"/>
              <a:gd name="connsiteY89" fmla="*/ 3153104 h 4783160"/>
              <a:gd name="connsiteX90" fmla="*/ 483678 w 7910869"/>
              <a:gd name="connsiteY90" fmla="*/ 3174124 h 4783160"/>
              <a:gd name="connsiteX91" fmla="*/ 515209 w 7910869"/>
              <a:gd name="connsiteY91" fmla="*/ 3237186 h 4783160"/>
              <a:gd name="connsiteX92" fmla="*/ 609802 w 7910869"/>
              <a:gd name="connsiteY92" fmla="*/ 3289738 h 4783160"/>
              <a:gd name="connsiteX93" fmla="*/ 672864 w 7910869"/>
              <a:gd name="connsiteY93" fmla="*/ 3478924 h 4783160"/>
              <a:gd name="connsiteX94" fmla="*/ 683375 w 7910869"/>
              <a:gd name="connsiteY94" fmla="*/ 3510455 h 4783160"/>
              <a:gd name="connsiteX95" fmla="*/ 693885 w 7910869"/>
              <a:gd name="connsiteY95" fmla="*/ 3541986 h 4783160"/>
              <a:gd name="connsiteX96" fmla="*/ 725416 w 7910869"/>
              <a:gd name="connsiteY96" fmla="*/ 3552497 h 4783160"/>
              <a:gd name="connsiteX97" fmla="*/ 756947 w 7910869"/>
              <a:gd name="connsiteY97" fmla="*/ 3520966 h 4783160"/>
              <a:gd name="connsiteX98" fmla="*/ 756947 w 7910869"/>
              <a:gd name="connsiteY98" fmla="*/ 3394842 h 4783160"/>
              <a:gd name="connsiteX99" fmla="*/ 746437 w 7910869"/>
              <a:gd name="connsiteY99" fmla="*/ 3279228 h 4783160"/>
              <a:gd name="connsiteX100" fmla="*/ 756947 w 7910869"/>
              <a:gd name="connsiteY100" fmla="*/ 3163614 h 4783160"/>
              <a:gd name="connsiteX101" fmla="*/ 820009 w 7910869"/>
              <a:gd name="connsiteY101" fmla="*/ 3142593 h 4783160"/>
              <a:gd name="connsiteX102" fmla="*/ 883071 w 7910869"/>
              <a:gd name="connsiteY102" fmla="*/ 3100552 h 4783160"/>
              <a:gd name="connsiteX103" fmla="*/ 1135319 w 7910869"/>
              <a:gd name="connsiteY103" fmla="*/ 3132083 h 4783160"/>
              <a:gd name="connsiteX104" fmla="*/ 1198382 w 7910869"/>
              <a:gd name="connsiteY104" fmla="*/ 3142593 h 4783160"/>
              <a:gd name="connsiteX105" fmla="*/ 1229913 w 7910869"/>
              <a:gd name="connsiteY105" fmla="*/ 3205655 h 4783160"/>
              <a:gd name="connsiteX106" fmla="*/ 1240423 w 7910869"/>
              <a:gd name="connsiteY106" fmla="*/ 3247697 h 4783160"/>
              <a:gd name="connsiteX107" fmla="*/ 1250933 w 7910869"/>
              <a:gd name="connsiteY107" fmla="*/ 3331779 h 4783160"/>
              <a:gd name="connsiteX108" fmla="*/ 1282464 w 7910869"/>
              <a:gd name="connsiteY108" fmla="*/ 3352800 h 4783160"/>
              <a:gd name="connsiteX109" fmla="*/ 1145830 w 7910869"/>
              <a:gd name="connsiteY109" fmla="*/ 3363311 h 4783160"/>
              <a:gd name="connsiteX110" fmla="*/ 1124809 w 7910869"/>
              <a:gd name="connsiteY110" fmla="*/ 3300248 h 4783160"/>
              <a:gd name="connsiteX111" fmla="*/ 1072257 w 7910869"/>
              <a:gd name="connsiteY111" fmla="*/ 3310759 h 4783160"/>
              <a:gd name="connsiteX112" fmla="*/ 1061747 w 7910869"/>
              <a:gd name="connsiteY112" fmla="*/ 3342290 h 4783160"/>
              <a:gd name="connsiteX113" fmla="*/ 1030216 w 7910869"/>
              <a:gd name="connsiteY113" fmla="*/ 3352800 h 4783160"/>
              <a:gd name="connsiteX114" fmla="*/ 1019706 w 7910869"/>
              <a:gd name="connsiteY114" fmla="*/ 3531476 h 4783160"/>
              <a:gd name="connsiteX115" fmla="*/ 1009195 w 7910869"/>
              <a:gd name="connsiteY115" fmla="*/ 3584028 h 4783160"/>
              <a:gd name="connsiteX116" fmla="*/ 988175 w 7910869"/>
              <a:gd name="connsiteY116" fmla="*/ 3647090 h 4783160"/>
              <a:gd name="connsiteX117" fmla="*/ 1019706 w 7910869"/>
              <a:gd name="connsiteY117" fmla="*/ 3668111 h 4783160"/>
              <a:gd name="connsiteX118" fmla="*/ 1072257 w 7910869"/>
              <a:gd name="connsiteY118" fmla="*/ 3678621 h 4783160"/>
              <a:gd name="connsiteX119" fmla="*/ 1082768 w 7910869"/>
              <a:gd name="connsiteY119" fmla="*/ 3752193 h 4783160"/>
              <a:gd name="connsiteX120" fmla="*/ 1093278 w 7910869"/>
              <a:gd name="connsiteY120" fmla="*/ 3783724 h 4783160"/>
              <a:gd name="connsiteX121" fmla="*/ 1061747 w 7910869"/>
              <a:gd name="connsiteY121" fmla="*/ 3804745 h 4783160"/>
              <a:gd name="connsiteX122" fmla="*/ 998685 w 7910869"/>
              <a:gd name="connsiteY122" fmla="*/ 3783724 h 4783160"/>
              <a:gd name="connsiteX123" fmla="*/ 946133 w 7910869"/>
              <a:gd name="connsiteY123" fmla="*/ 3794235 h 4783160"/>
              <a:gd name="connsiteX124" fmla="*/ 956644 w 7910869"/>
              <a:gd name="connsiteY124" fmla="*/ 3836276 h 4783160"/>
              <a:gd name="connsiteX125" fmla="*/ 925113 w 7910869"/>
              <a:gd name="connsiteY125" fmla="*/ 3983421 h 4783160"/>
              <a:gd name="connsiteX126" fmla="*/ 893582 w 7910869"/>
              <a:gd name="connsiteY126" fmla="*/ 4014952 h 4783160"/>
              <a:gd name="connsiteX127" fmla="*/ 893582 w 7910869"/>
              <a:gd name="connsiteY127" fmla="*/ 4151586 h 4783160"/>
              <a:gd name="connsiteX128" fmla="*/ 925113 w 7910869"/>
              <a:gd name="connsiteY128" fmla="*/ 4172607 h 4783160"/>
              <a:gd name="connsiteX129" fmla="*/ 967154 w 7910869"/>
              <a:gd name="connsiteY129" fmla="*/ 4162097 h 4783160"/>
              <a:gd name="connsiteX130" fmla="*/ 998685 w 7910869"/>
              <a:gd name="connsiteY130" fmla="*/ 4151586 h 4783160"/>
              <a:gd name="connsiteX131" fmla="*/ 1061747 w 7910869"/>
              <a:gd name="connsiteY131" fmla="*/ 4162097 h 4783160"/>
              <a:gd name="connsiteX132" fmla="*/ 1093278 w 7910869"/>
              <a:gd name="connsiteY132" fmla="*/ 4193628 h 4783160"/>
              <a:gd name="connsiteX133" fmla="*/ 1103788 w 7910869"/>
              <a:gd name="connsiteY133" fmla="*/ 4225159 h 4783160"/>
              <a:gd name="connsiteX134" fmla="*/ 1135319 w 7910869"/>
              <a:gd name="connsiteY134" fmla="*/ 4246179 h 4783160"/>
              <a:gd name="connsiteX135" fmla="*/ 1177361 w 7910869"/>
              <a:gd name="connsiteY135" fmla="*/ 4340773 h 4783160"/>
              <a:gd name="connsiteX136" fmla="*/ 1187871 w 7910869"/>
              <a:gd name="connsiteY136" fmla="*/ 4372304 h 4783160"/>
              <a:gd name="connsiteX137" fmla="*/ 1229913 w 7910869"/>
              <a:gd name="connsiteY137" fmla="*/ 4435366 h 4783160"/>
              <a:gd name="connsiteX138" fmla="*/ 1250933 w 7910869"/>
              <a:gd name="connsiteY138" fmla="*/ 4466897 h 4783160"/>
              <a:gd name="connsiteX139" fmla="*/ 1292975 w 7910869"/>
              <a:gd name="connsiteY139" fmla="*/ 4487917 h 4783160"/>
              <a:gd name="connsiteX140" fmla="*/ 1356037 w 7910869"/>
              <a:gd name="connsiteY140" fmla="*/ 4508938 h 4783160"/>
              <a:gd name="connsiteX141" fmla="*/ 1377057 w 7910869"/>
              <a:gd name="connsiteY141" fmla="*/ 4572000 h 4783160"/>
              <a:gd name="connsiteX142" fmla="*/ 1398078 w 7910869"/>
              <a:gd name="connsiteY142" fmla="*/ 4656083 h 4783160"/>
              <a:gd name="connsiteX143" fmla="*/ 1429609 w 7910869"/>
              <a:gd name="connsiteY143" fmla="*/ 4687614 h 4783160"/>
              <a:gd name="connsiteX144" fmla="*/ 1534713 w 7910869"/>
              <a:gd name="connsiteY144" fmla="*/ 4656083 h 4783160"/>
              <a:gd name="connsiteX145" fmla="*/ 1597775 w 7910869"/>
              <a:gd name="connsiteY145" fmla="*/ 4635062 h 4783160"/>
              <a:gd name="connsiteX146" fmla="*/ 1629306 w 7910869"/>
              <a:gd name="connsiteY146" fmla="*/ 4624552 h 4783160"/>
              <a:gd name="connsiteX147" fmla="*/ 1671347 w 7910869"/>
              <a:gd name="connsiteY147" fmla="*/ 4603531 h 4783160"/>
              <a:gd name="connsiteX148" fmla="*/ 1734409 w 7910869"/>
              <a:gd name="connsiteY148" fmla="*/ 4582511 h 4783160"/>
              <a:gd name="connsiteX149" fmla="*/ 1797471 w 7910869"/>
              <a:gd name="connsiteY149" fmla="*/ 4593021 h 4783160"/>
              <a:gd name="connsiteX150" fmla="*/ 1860533 w 7910869"/>
              <a:gd name="connsiteY150" fmla="*/ 4614042 h 4783160"/>
              <a:gd name="connsiteX151" fmla="*/ 1881554 w 7910869"/>
              <a:gd name="connsiteY151" fmla="*/ 4645573 h 4783160"/>
              <a:gd name="connsiteX152" fmla="*/ 1976147 w 7910869"/>
              <a:gd name="connsiteY152" fmla="*/ 4666593 h 4783160"/>
              <a:gd name="connsiteX153" fmla="*/ 2007678 w 7910869"/>
              <a:gd name="connsiteY153" fmla="*/ 4677104 h 4783160"/>
              <a:gd name="connsiteX154" fmla="*/ 2081251 w 7910869"/>
              <a:gd name="connsiteY154" fmla="*/ 4645573 h 4783160"/>
              <a:gd name="connsiteX155" fmla="*/ 2133802 w 7910869"/>
              <a:gd name="connsiteY155" fmla="*/ 4603531 h 4783160"/>
              <a:gd name="connsiteX156" fmla="*/ 2165333 w 7910869"/>
              <a:gd name="connsiteY156" fmla="*/ 4614042 h 4783160"/>
              <a:gd name="connsiteX157" fmla="*/ 2175844 w 7910869"/>
              <a:gd name="connsiteY157" fmla="*/ 4645573 h 4783160"/>
              <a:gd name="connsiteX158" fmla="*/ 2186354 w 7910869"/>
              <a:gd name="connsiteY158" fmla="*/ 4740166 h 4783160"/>
              <a:gd name="connsiteX159" fmla="*/ 2238906 w 7910869"/>
              <a:gd name="connsiteY159" fmla="*/ 4750676 h 4783160"/>
              <a:gd name="connsiteX160" fmla="*/ 2301968 w 7910869"/>
              <a:gd name="connsiteY160" fmla="*/ 4771697 h 4783160"/>
              <a:gd name="connsiteX161" fmla="*/ 2333499 w 7910869"/>
              <a:gd name="connsiteY161" fmla="*/ 4782207 h 4783160"/>
              <a:gd name="connsiteX162" fmla="*/ 2417582 w 7910869"/>
              <a:gd name="connsiteY162" fmla="*/ 4771697 h 4783160"/>
              <a:gd name="connsiteX163" fmla="*/ 2407071 w 7910869"/>
              <a:gd name="connsiteY163" fmla="*/ 4708635 h 4783160"/>
              <a:gd name="connsiteX164" fmla="*/ 2375540 w 7910869"/>
              <a:gd name="connsiteY164" fmla="*/ 4645573 h 4783160"/>
              <a:gd name="connsiteX165" fmla="*/ 2386051 w 7910869"/>
              <a:gd name="connsiteY165" fmla="*/ 4593021 h 4783160"/>
              <a:gd name="connsiteX166" fmla="*/ 2428092 w 7910869"/>
              <a:gd name="connsiteY166" fmla="*/ 4529959 h 4783160"/>
              <a:gd name="connsiteX167" fmla="*/ 2564726 w 7910869"/>
              <a:gd name="connsiteY167" fmla="*/ 4498428 h 4783160"/>
              <a:gd name="connsiteX168" fmla="*/ 2627788 w 7910869"/>
              <a:gd name="connsiteY168" fmla="*/ 4466897 h 4783160"/>
              <a:gd name="connsiteX169" fmla="*/ 2785444 w 7910869"/>
              <a:gd name="connsiteY169" fmla="*/ 4445876 h 4783160"/>
              <a:gd name="connsiteX170" fmla="*/ 2827485 w 7910869"/>
              <a:gd name="connsiteY170" fmla="*/ 4435366 h 4783160"/>
              <a:gd name="connsiteX171" fmla="*/ 2890547 w 7910869"/>
              <a:gd name="connsiteY171" fmla="*/ 4414345 h 4783160"/>
              <a:gd name="connsiteX172" fmla="*/ 2932588 w 7910869"/>
              <a:gd name="connsiteY172" fmla="*/ 4351283 h 4783160"/>
              <a:gd name="connsiteX173" fmla="*/ 2985140 w 7910869"/>
              <a:gd name="connsiteY173" fmla="*/ 4267200 h 4783160"/>
              <a:gd name="connsiteX174" fmla="*/ 2974630 w 7910869"/>
              <a:gd name="connsiteY174" fmla="*/ 4162097 h 4783160"/>
              <a:gd name="connsiteX175" fmla="*/ 2985140 w 7910869"/>
              <a:gd name="connsiteY175" fmla="*/ 4099035 h 4783160"/>
              <a:gd name="connsiteX176" fmla="*/ 3132285 w 7910869"/>
              <a:gd name="connsiteY176" fmla="*/ 4088524 h 4783160"/>
              <a:gd name="connsiteX177" fmla="*/ 3142795 w 7910869"/>
              <a:gd name="connsiteY177" fmla="*/ 4046483 h 4783160"/>
              <a:gd name="connsiteX178" fmla="*/ 3153306 w 7910869"/>
              <a:gd name="connsiteY178" fmla="*/ 3993931 h 4783160"/>
              <a:gd name="connsiteX179" fmla="*/ 3163816 w 7910869"/>
              <a:gd name="connsiteY179" fmla="*/ 3962400 h 4783160"/>
              <a:gd name="connsiteX180" fmla="*/ 3195347 w 7910869"/>
              <a:gd name="connsiteY180" fmla="*/ 3951890 h 4783160"/>
              <a:gd name="connsiteX181" fmla="*/ 3384533 w 7910869"/>
              <a:gd name="connsiteY181" fmla="*/ 3941379 h 4783160"/>
              <a:gd name="connsiteX182" fmla="*/ 3405554 w 7910869"/>
              <a:gd name="connsiteY182" fmla="*/ 3909848 h 4783160"/>
              <a:gd name="connsiteX183" fmla="*/ 3447595 w 7910869"/>
              <a:gd name="connsiteY183" fmla="*/ 3815255 h 4783160"/>
              <a:gd name="connsiteX184" fmla="*/ 3510657 w 7910869"/>
              <a:gd name="connsiteY184" fmla="*/ 3794235 h 4783160"/>
              <a:gd name="connsiteX185" fmla="*/ 3542188 w 7910869"/>
              <a:gd name="connsiteY185" fmla="*/ 3783724 h 4783160"/>
              <a:gd name="connsiteX186" fmla="*/ 3626271 w 7910869"/>
              <a:gd name="connsiteY186" fmla="*/ 3762704 h 4783160"/>
              <a:gd name="connsiteX187" fmla="*/ 3657802 w 7910869"/>
              <a:gd name="connsiteY187" fmla="*/ 3741683 h 4783160"/>
              <a:gd name="connsiteX188" fmla="*/ 3668313 w 7910869"/>
              <a:gd name="connsiteY188" fmla="*/ 3710152 h 4783160"/>
              <a:gd name="connsiteX189" fmla="*/ 3689333 w 7910869"/>
              <a:gd name="connsiteY189" fmla="*/ 3626069 h 4783160"/>
              <a:gd name="connsiteX190" fmla="*/ 3710354 w 7910869"/>
              <a:gd name="connsiteY190" fmla="*/ 3563007 h 4783160"/>
              <a:gd name="connsiteX191" fmla="*/ 3720864 w 7910869"/>
              <a:gd name="connsiteY191" fmla="*/ 3531476 h 4783160"/>
              <a:gd name="connsiteX192" fmla="*/ 3762906 w 7910869"/>
              <a:gd name="connsiteY192" fmla="*/ 3468414 h 4783160"/>
              <a:gd name="connsiteX193" fmla="*/ 3794437 w 7910869"/>
              <a:gd name="connsiteY193" fmla="*/ 3457904 h 4783160"/>
              <a:gd name="connsiteX194" fmla="*/ 3857499 w 7910869"/>
              <a:gd name="connsiteY194" fmla="*/ 3478924 h 4783160"/>
              <a:gd name="connsiteX195" fmla="*/ 3889030 w 7910869"/>
              <a:gd name="connsiteY195" fmla="*/ 3489435 h 4783160"/>
              <a:gd name="connsiteX196" fmla="*/ 3941582 w 7910869"/>
              <a:gd name="connsiteY196" fmla="*/ 3478924 h 4783160"/>
              <a:gd name="connsiteX197" fmla="*/ 3973113 w 7910869"/>
              <a:gd name="connsiteY197" fmla="*/ 3457904 h 4783160"/>
              <a:gd name="connsiteX198" fmla="*/ 4004644 w 7910869"/>
              <a:gd name="connsiteY198" fmla="*/ 3447393 h 4783160"/>
              <a:gd name="connsiteX199" fmla="*/ 4099237 w 7910869"/>
              <a:gd name="connsiteY199" fmla="*/ 3373821 h 4783160"/>
              <a:gd name="connsiteX200" fmla="*/ 4130768 w 7910869"/>
              <a:gd name="connsiteY200" fmla="*/ 3363311 h 4783160"/>
              <a:gd name="connsiteX201" fmla="*/ 4214851 w 7910869"/>
              <a:gd name="connsiteY201" fmla="*/ 3373821 h 4783160"/>
              <a:gd name="connsiteX202" fmla="*/ 4225361 w 7910869"/>
              <a:gd name="connsiteY202" fmla="*/ 3405352 h 4783160"/>
              <a:gd name="connsiteX203" fmla="*/ 4267402 w 7910869"/>
              <a:gd name="connsiteY203" fmla="*/ 3468414 h 4783160"/>
              <a:gd name="connsiteX204" fmla="*/ 4288423 w 7910869"/>
              <a:gd name="connsiteY204" fmla="*/ 3499945 h 4783160"/>
              <a:gd name="connsiteX205" fmla="*/ 4383016 w 7910869"/>
              <a:gd name="connsiteY205" fmla="*/ 3531476 h 4783160"/>
              <a:gd name="connsiteX206" fmla="*/ 4414547 w 7910869"/>
              <a:gd name="connsiteY206" fmla="*/ 3541986 h 4783160"/>
              <a:gd name="connsiteX207" fmla="*/ 4477609 w 7910869"/>
              <a:gd name="connsiteY207" fmla="*/ 3584028 h 4783160"/>
              <a:gd name="connsiteX208" fmla="*/ 4551182 w 7910869"/>
              <a:gd name="connsiteY208" fmla="*/ 3668111 h 4783160"/>
              <a:gd name="connsiteX209" fmla="*/ 4708837 w 7910869"/>
              <a:gd name="connsiteY209" fmla="*/ 3678621 h 4783160"/>
              <a:gd name="connsiteX210" fmla="*/ 4771899 w 7910869"/>
              <a:gd name="connsiteY210" fmla="*/ 3699642 h 4783160"/>
              <a:gd name="connsiteX211" fmla="*/ 4803430 w 7910869"/>
              <a:gd name="connsiteY211" fmla="*/ 3720662 h 4783160"/>
              <a:gd name="connsiteX212" fmla="*/ 4834961 w 7910869"/>
              <a:gd name="connsiteY212" fmla="*/ 3731173 h 4783160"/>
              <a:gd name="connsiteX213" fmla="*/ 4866492 w 7910869"/>
              <a:gd name="connsiteY213" fmla="*/ 3752193 h 4783160"/>
              <a:gd name="connsiteX214" fmla="*/ 4929554 w 7910869"/>
              <a:gd name="connsiteY214" fmla="*/ 3773214 h 4783160"/>
              <a:gd name="connsiteX215" fmla="*/ 5129251 w 7910869"/>
              <a:gd name="connsiteY215" fmla="*/ 3762704 h 4783160"/>
              <a:gd name="connsiteX216" fmla="*/ 5160782 w 7910869"/>
              <a:gd name="connsiteY216" fmla="*/ 3741683 h 4783160"/>
              <a:gd name="connsiteX217" fmla="*/ 5192313 w 7910869"/>
              <a:gd name="connsiteY217" fmla="*/ 3731173 h 4783160"/>
              <a:gd name="connsiteX218" fmla="*/ 5255375 w 7910869"/>
              <a:gd name="connsiteY218" fmla="*/ 3689131 h 4783160"/>
              <a:gd name="connsiteX219" fmla="*/ 5276395 w 7910869"/>
              <a:gd name="connsiteY219" fmla="*/ 3657600 h 4783160"/>
              <a:gd name="connsiteX220" fmla="*/ 5307926 w 7910869"/>
              <a:gd name="connsiteY220" fmla="*/ 3647090 h 4783160"/>
              <a:gd name="connsiteX221" fmla="*/ 5560175 w 7910869"/>
              <a:gd name="connsiteY221" fmla="*/ 3636579 h 4783160"/>
              <a:gd name="connsiteX222" fmla="*/ 5602216 w 7910869"/>
              <a:gd name="connsiteY222" fmla="*/ 3626069 h 4783160"/>
              <a:gd name="connsiteX223" fmla="*/ 5612726 w 7910869"/>
              <a:gd name="connsiteY223" fmla="*/ 3594538 h 4783160"/>
              <a:gd name="connsiteX224" fmla="*/ 5623237 w 7910869"/>
              <a:gd name="connsiteY224" fmla="*/ 3237186 h 4783160"/>
              <a:gd name="connsiteX225" fmla="*/ 5686299 w 7910869"/>
              <a:gd name="connsiteY225" fmla="*/ 3195145 h 4783160"/>
              <a:gd name="connsiteX226" fmla="*/ 5749361 w 7910869"/>
              <a:gd name="connsiteY226" fmla="*/ 3174124 h 4783160"/>
              <a:gd name="connsiteX227" fmla="*/ 5780892 w 7910869"/>
              <a:gd name="connsiteY227" fmla="*/ 3163614 h 4783160"/>
              <a:gd name="connsiteX228" fmla="*/ 5938547 w 7910869"/>
              <a:gd name="connsiteY228" fmla="*/ 3195145 h 4783160"/>
              <a:gd name="connsiteX229" fmla="*/ 5949057 w 7910869"/>
              <a:gd name="connsiteY229" fmla="*/ 3237186 h 4783160"/>
              <a:gd name="connsiteX230" fmla="*/ 5980588 w 7910869"/>
              <a:gd name="connsiteY230" fmla="*/ 3300248 h 4783160"/>
              <a:gd name="connsiteX231" fmla="*/ 6012119 w 7910869"/>
              <a:gd name="connsiteY231" fmla="*/ 3363311 h 4783160"/>
              <a:gd name="connsiteX232" fmla="*/ 6054161 w 7910869"/>
              <a:gd name="connsiteY232" fmla="*/ 3373821 h 4783160"/>
              <a:gd name="connsiteX233" fmla="*/ 6117223 w 7910869"/>
              <a:gd name="connsiteY233" fmla="*/ 3415862 h 4783160"/>
              <a:gd name="connsiteX234" fmla="*/ 6148754 w 7910869"/>
              <a:gd name="connsiteY234" fmla="*/ 3436883 h 4783160"/>
              <a:gd name="connsiteX235" fmla="*/ 6232837 w 7910869"/>
              <a:gd name="connsiteY235" fmla="*/ 3457904 h 4783160"/>
              <a:gd name="connsiteX236" fmla="*/ 6295899 w 7910869"/>
              <a:gd name="connsiteY236" fmla="*/ 3499945 h 4783160"/>
              <a:gd name="connsiteX237" fmla="*/ 6390492 w 7910869"/>
              <a:gd name="connsiteY237" fmla="*/ 3531476 h 4783160"/>
              <a:gd name="connsiteX238" fmla="*/ 6422023 w 7910869"/>
              <a:gd name="connsiteY238" fmla="*/ 3541986 h 4783160"/>
              <a:gd name="connsiteX239" fmla="*/ 6506106 w 7910869"/>
              <a:gd name="connsiteY239" fmla="*/ 3531476 h 4783160"/>
              <a:gd name="connsiteX240" fmla="*/ 6548147 w 7910869"/>
              <a:gd name="connsiteY240" fmla="*/ 3520966 h 4783160"/>
              <a:gd name="connsiteX241" fmla="*/ 6621719 w 7910869"/>
              <a:gd name="connsiteY241" fmla="*/ 3541986 h 4783160"/>
              <a:gd name="connsiteX242" fmla="*/ 6621719 w 7910869"/>
              <a:gd name="connsiteY242" fmla="*/ 3731173 h 4783160"/>
              <a:gd name="connsiteX243" fmla="*/ 6600699 w 7910869"/>
              <a:gd name="connsiteY243" fmla="*/ 3794235 h 4783160"/>
              <a:gd name="connsiteX244" fmla="*/ 6726823 w 7910869"/>
              <a:gd name="connsiteY244" fmla="*/ 3794235 h 4783160"/>
              <a:gd name="connsiteX245" fmla="*/ 6789885 w 7910869"/>
              <a:gd name="connsiteY245" fmla="*/ 3773214 h 4783160"/>
              <a:gd name="connsiteX246" fmla="*/ 6821416 w 7910869"/>
              <a:gd name="connsiteY246" fmla="*/ 3762704 h 4783160"/>
              <a:gd name="connsiteX247" fmla="*/ 6842437 w 7910869"/>
              <a:gd name="connsiteY247" fmla="*/ 3584028 h 4783160"/>
              <a:gd name="connsiteX248" fmla="*/ 6873968 w 7910869"/>
              <a:gd name="connsiteY248" fmla="*/ 3520966 h 4783160"/>
              <a:gd name="connsiteX249" fmla="*/ 6894988 w 7910869"/>
              <a:gd name="connsiteY249" fmla="*/ 3457904 h 4783160"/>
              <a:gd name="connsiteX250" fmla="*/ 6905499 w 7910869"/>
              <a:gd name="connsiteY250" fmla="*/ 3426373 h 4783160"/>
              <a:gd name="connsiteX251" fmla="*/ 6916009 w 7910869"/>
              <a:gd name="connsiteY251" fmla="*/ 3237186 h 4783160"/>
              <a:gd name="connsiteX252" fmla="*/ 6937030 w 7910869"/>
              <a:gd name="connsiteY252" fmla="*/ 3174124 h 4783160"/>
              <a:gd name="connsiteX253" fmla="*/ 6926519 w 7910869"/>
              <a:gd name="connsiteY253" fmla="*/ 3132083 h 4783160"/>
              <a:gd name="connsiteX254" fmla="*/ 6863457 w 7910869"/>
              <a:gd name="connsiteY254" fmla="*/ 3090042 h 4783160"/>
              <a:gd name="connsiteX255" fmla="*/ 6842437 w 7910869"/>
              <a:gd name="connsiteY255" fmla="*/ 3026979 h 4783160"/>
              <a:gd name="connsiteX256" fmla="*/ 6831926 w 7910869"/>
              <a:gd name="connsiteY256" fmla="*/ 2806262 h 4783160"/>
              <a:gd name="connsiteX257" fmla="*/ 6768864 w 7910869"/>
              <a:gd name="connsiteY257" fmla="*/ 2743200 h 4783160"/>
              <a:gd name="connsiteX258" fmla="*/ 6726823 w 7910869"/>
              <a:gd name="connsiteY258" fmla="*/ 2690648 h 4783160"/>
              <a:gd name="connsiteX259" fmla="*/ 6684782 w 7910869"/>
              <a:gd name="connsiteY259" fmla="*/ 2701159 h 4783160"/>
              <a:gd name="connsiteX260" fmla="*/ 6653251 w 7910869"/>
              <a:gd name="connsiteY260" fmla="*/ 2722179 h 4783160"/>
              <a:gd name="connsiteX261" fmla="*/ 6569168 w 7910869"/>
              <a:gd name="connsiteY261" fmla="*/ 2732690 h 4783160"/>
              <a:gd name="connsiteX262" fmla="*/ 6537637 w 7910869"/>
              <a:gd name="connsiteY262" fmla="*/ 2743200 h 4783160"/>
              <a:gd name="connsiteX263" fmla="*/ 6506106 w 7910869"/>
              <a:gd name="connsiteY263" fmla="*/ 2764221 h 4783160"/>
              <a:gd name="connsiteX264" fmla="*/ 6379982 w 7910869"/>
              <a:gd name="connsiteY264" fmla="*/ 2764221 h 4783160"/>
              <a:gd name="connsiteX265" fmla="*/ 6369471 w 7910869"/>
              <a:gd name="connsiteY265" fmla="*/ 2732690 h 4783160"/>
              <a:gd name="connsiteX266" fmla="*/ 6379982 w 7910869"/>
              <a:gd name="connsiteY266" fmla="*/ 2617076 h 4783160"/>
              <a:gd name="connsiteX267" fmla="*/ 6432533 w 7910869"/>
              <a:gd name="connsiteY267" fmla="*/ 2522483 h 4783160"/>
              <a:gd name="connsiteX268" fmla="*/ 6464064 w 7910869"/>
              <a:gd name="connsiteY268" fmla="*/ 2490952 h 4783160"/>
              <a:gd name="connsiteX269" fmla="*/ 6485085 w 7910869"/>
              <a:gd name="connsiteY269" fmla="*/ 2459421 h 4783160"/>
              <a:gd name="connsiteX270" fmla="*/ 6516616 w 7910869"/>
              <a:gd name="connsiteY270" fmla="*/ 2396359 h 4783160"/>
              <a:gd name="connsiteX271" fmla="*/ 6537637 w 7910869"/>
              <a:gd name="connsiteY271" fmla="*/ 2333297 h 4783160"/>
              <a:gd name="connsiteX272" fmla="*/ 6579678 w 7910869"/>
              <a:gd name="connsiteY272" fmla="*/ 2207173 h 4783160"/>
              <a:gd name="connsiteX273" fmla="*/ 6600699 w 7910869"/>
              <a:gd name="connsiteY273" fmla="*/ 2144111 h 4783160"/>
              <a:gd name="connsiteX274" fmla="*/ 6632230 w 7910869"/>
              <a:gd name="connsiteY274" fmla="*/ 2112579 h 4783160"/>
              <a:gd name="connsiteX275" fmla="*/ 6674271 w 7910869"/>
              <a:gd name="connsiteY275" fmla="*/ 2049517 h 4783160"/>
              <a:gd name="connsiteX276" fmla="*/ 6684782 w 7910869"/>
              <a:gd name="connsiteY276" fmla="*/ 2017986 h 4783160"/>
              <a:gd name="connsiteX277" fmla="*/ 6747844 w 7910869"/>
              <a:gd name="connsiteY277" fmla="*/ 1996966 h 4783160"/>
              <a:gd name="connsiteX278" fmla="*/ 6779375 w 7910869"/>
              <a:gd name="connsiteY278" fmla="*/ 1975945 h 4783160"/>
              <a:gd name="connsiteX279" fmla="*/ 6842437 w 7910869"/>
              <a:gd name="connsiteY279" fmla="*/ 1954924 h 4783160"/>
              <a:gd name="connsiteX280" fmla="*/ 6905499 w 7910869"/>
              <a:gd name="connsiteY280" fmla="*/ 1891862 h 4783160"/>
              <a:gd name="connsiteX281" fmla="*/ 6968561 w 7910869"/>
              <a:gd name="connsiteY281" fmla="*/ 1849821 h 4783160"/>
              <a:gd name="connsiteX282" fmla="*/ 7042133 w 7910869"/>
              <a:gd name="connsiteY282" fmla="*/ 1839311 h 4783160"/>
              <a:gd name="connsiteX283" fmla="*/ 7073664 w 7910869"/>
              <a:gd name="connsiteY283" fmla="*/ 1828800 h 4783160"/>
              <a:gd name="connsiteX284" fmla="*/ 7115706 w 7910869"/>
              <a:gd name="connsiteY284" fmla="*/ 1818290 h 4783160"/>
              <a:gd name="connsiteX285" fmla="*/ 7147237 w 7910869"/>
              <a:gd name="connsiteY285" fmla="*/ 1786759 h 4783160"/>
              <a:gd name="connsiteX286" fmla="*/ 7105195 w 7910869"/>
              <a:gd name="connsiteY286" fmla="*/ 1723697 h 4783160"/>
              <a:gd name="connsiteX287" fmla="*/ 7084175 w 7910869"/>
              <a:gd name="connsiteY287" fmla="*/ 1681655 h 4783160"/>
              <a:gd name="connsiteX288" fmla="*/ 7063154 w 7910869"/>
              <a:gd name="connsiteY288" fmla="*/ 1650124 h 4783160"/>
              <a:gd name="connsiteX289" fmla="*/ 7073664 w 7910869"/>
              <a:gd name="connsiteY289" fmla="*/ 1460938 h 4783160"/>
              <a:gd name="connsiteX290" fmla="*/ 7094685 w 7910869"/>
              <a:gd name="connsiteY290" fmla="*/ 1429407 h 4783160"/>
              <a:gd name="connsiteX291" fmla="*/ 7189278 w 7910869"/>
              <a:gd name="connsiteY291" fmla="*/ 1376855 h 4783160"/>
              <a:gd name="connsiteX292" fmla="*/ 7283871 w 7910869"/>
              <a:gd name="connsiteY292" fmla="*/ 1429407 h 4783160"/>
              <a:gd name="connsiteX293" fmla="*/ 7315402 w 7910869"/>
              <a:gd name="connsiteY293" fmla="*/ 1418897 h 4783160"/>
              <a:gd name="connsiteX294" fmla="*/ 7325913 w 7910869"/>
              <a:gd name="connsiteY294" fmla="*/ 1366345 h 4783160"/>
              <a:gd name="connsiteX295" fmla="*/ 7336423 w 7910869"/>
              <a:gd name="connsiteY295" fmla="*/ 1324304 h 4783160"/>
              <a:gd name="connsiteX296" fmla="*/ 7325913 w 7910869"/>
              <a:gd name="connsiteY296" fmla="*/ 1271752 h 4783160"/>
              <a:gd name="connsiteX297" fmla="*/ 7304892 w 7910869"/>
              <a:gd name="connsiteY297" fmla="*/ 1240221 h 4783160"/>
              <a:gd name="connsiteX298" fmla="*/ 7315402 w 7910869"/>
              <a:gd name="connsiteY298" fmla="*/ 1166648 h 4783160"/>
              <a:gd name="connsiteX299" fmla="*/ 7367954 w 7910869"/>
              <a:gd name="connsiteY299" fmla="*/ 1177159 h 4783160"/>
              <a:gd name="connsiteX300" fmla="*/ 7399485 w 7910869"/>
              <a:gd name="connsiteY300" fmla="*/ 1187669 h 4783160"/>
              <a:gd name="connsiteX301" fmla="*/ 7388975 w 7910869"/>
              <a:gd name="connsiteY301" fmla="*/ 1334814 h 4783160"/>
              <a:gd name="connsiteX302" fmla="*/ 7367954 w 7910869"/>
              <a:gd name="connsiteY302" fmla="*/ 1418897 h 4783160"/>
              <a:gd name="connsiteX303" fmla="*/ 7357444 w 7910869"/>
              <a:gd name="connsiteY303" fmla="*/ 1671145 h 4783160"/>
              <a:gd name="connsiteX304" fmla="*/ 7336423 w 7910869"/>
              <a:gd name="connsiteY304" fmla="*/ 1734207 h 4783160"/>
              <a:gd name="connsiteX305" fmla="*/ 7325913 w 7910869"/>
              <a:gd name="connsiteY305" fmla="*/ 1765738 h 4783160"/>
              <a:gd name="connsiteX306" fmla="*/ 7357444 w 7910869"/>
              <a:gd name="connsiteY306" fmla="*/ 1965435 h 4783160"/>
              <a:gd name="connsiteX307" fmla="*/ 7378464 w 7910869"/>
              <a:gd name="connsiteY307" fmla="*/ 2028497 h 4783160"/>
              <a:gd name="connsiteX308" fmla="*/ 7409995 w 7910869"/>
              <a:gd name="connsiteY308" fmla="*/ 2049517 h 4783160"/>
              <a:gd name="connsiteX309" fmla="*/ 7420506 w 7910869"/>
              <a:gd name="connsiteY309" fmla="*/ 2081048 h 4783160"/>
              <a:gd name="connsiteX310" fmla="*/ 7483568 w 7910869"/>
              <a:gd name="connsiteY310" fmla="*/ 2133600 h 4783160"/>
              <a:gd name="connsiteX311" fmla="*/ 7578161 w 7910869"/>
              <a:gd name="connsiteY311" fmla="*/ 2207173 h 4783160"/>
              <a:gd name="connsiteX312" fmla="*/ 7641223 w 7910869"/>
              <a:gd name="connsiteY312" fmla="*/ 2249214 h 4783160"/>
              <a:gd name="connsiteX313" fmla="*/ 7672754 w 7910869"/>
              <a:gd name="connsiteY313" fmla="*/ 2270235 h 4783160"/>
              <a:gd name="connsiteX314" fmla="*/ 7714795 w 7910869"/>
              <a:gd name="connsiteY314" fmla="*/ 2364828 h 4783160"/>
              <a:gd name="connsiteX315" fmla="*/ 7725306 w 7910869"/>
              <a:gd name="connsiteY315" fmla="*/ 2396359 h 4783160"/>
              <a:gd name="connsiteX316" fmla="*/ 7756837 w 7910869"/>
              <a:gd name="connsiteY316" fmla="*/ 2406869 h 4783160"/>
              <a:gd name="connsiteX317" fmla="*/ 7725306 w 7910869"/>
              <a:gd name="connsiteY317" fmla="*/ 2417379 h 4783160"/>
              <a:gd name="connsiteX318" fmla="*/ 7630713 w 7910869"/>
              <a:gd name="connsiteY318" fmla="*/ 2375338 h 4783160"/>
              <a:gd name="connsiteX319" fmla="*/ 7609692 w 7910869"/>
              <a:gd name="connsiteY319" fmla="*/ 2343807 h 4783160"/>
              <a:gd name="connsiteX320" fmla="*/ 7599182 w 7910869"/>
              <a:gd name="connsiteY320" fmla="*/ 2312276 h 4783160"/>
              <a:gd name="connsiteX321" fmla="*/ 7567651 w 7910869"/>
              <a:gd name="connsiteY321" fmla="*/ 2280745 h 4783160"/>
              <a:gd name="connsiteX322" fmla="*/ 7546630 w 7910869"/>
              <a:gd name="connsiteY322" fmla="*/ 2207173 h 4783160"/>
              <a:gd name="connsiteX323" fmla="*/ 7504588 w 7910869"/>
              <a:gd name="connsiteY323" fmla="*/ 2144111 h 4783160"/>
              <a:gd name="connsiteX324" fmla="*/ 7483568 w 7910869"/>
              <a:gd name="connsiteY324" fmla="*/ 2112579 h 4783160"/>
              <a:gd name="connsiteX325" fmla="*/ 7525609 w 7910869"/>
              <a:gd name="connsiteY325" fmla="*/ 2175642 h 4783160"/>
              <a:gd name="connsiteX326" fmla="*/ 7546630 w 7910869"/>
              <a:gd name="connsiteY326" fmla="*/ 2217683 h 4783160"/>
              <a:gd name="connsiteX327" fmla="*/ 7588671 w 7910869"/>
              <a:gd name="connsiteY327" fmla="*/ 2280745 h 4783160"/>
              <a:gd name="connsiteX328" fmla="*/ 7620202 w 7910869"/>
              <a:gd name="connsiteY328" fmla="*/ 2343807 h 4783160"/>
              <a:gd name="connsiteX329" fmla="*/ 7683264 w 7910869"/>
              <a:gd name="connsiteY329" fmla="*/ 2364828 h 4783160"/>
              <a:gd name="connsiteX330" fmla="*/ 7756837 w 7910869"/>
              <a:gd name="connsiteY330" fmla="*/ 2396359 h 4783160"/>
              <a:gd name="connsiteX331" fmla="*/ 7777857 w 7910869"/>
              <a:gd name="connsiteY331" fmla="*/ 2364828 h 4783160"/>
              <a:gd name="connsiteX332" fmla="*/ 7746326 w 7910869"/>
              <a:gd name="connsiteY332" fmla="*/ 2175642 h 4783160"/>
              <a:gd name="connsiteX333" fmla="*/ 7767347 w 7910869"/>
              <a:gd name="connsiteY333" fmla="*/ 2112579 h 4783160"/>
              <a:gd name="connsiteX334" fmla="*/ 7777857 w 7910869"/>
              <a:gd name="connsiteY334" fmla="*/ 2081048 h 4783160"/>
              <a:gd name="connsiteX335" fmla="*/ 7735816 w 7910869"/>
              <a:gd name="connsiteY335" fmla="*/ 2007476 h 4783160"/>
              <a:gd name="connsiteX336" fmla="*/ 7714795 w 7910869"/>
              <a:gd name="connsiteY336" fmla="*/ 1975945 h 4783160"/>
              <a:gd name="connsiteX337" fmla="*/ 7746326 w 7910869"/>
              <a:gd name="connsiteY337" fmla="*/ 1954924 h 4783160"/>
              <a:gd name="connsiteX338" fmla="*/ 7777857 w 7910869"/>
              <a:gd name="connsiteY338" fmla="*/ 1891862 h 4783160"/>
              <a:gd name="connsiteX339" fmla="*/ 7746326 w 7910869"/>
              <a:gd name="connsiteY339" fmla="*/ 1870842 h 4783160"/>
              <a:gd name="connsiteX340" fmla="*/ 7714795 w 7910869"/>
              <a:gd name="connsiteY340" fmla="*/ 1860331 h 4783160"/>
              <a:gd name="connsiteX341" fmla="*/ 7693775 w 7910869"/>
              <a:gd name="connsiteY341" fmla="*/ 1828800 h 4783160"/>
              <a:gd name="connsiteX342" fmla="*/ 7704285 w 7910869"/>
              <a:gd name="connsiteY342" fmla="*/ 1734207 h 4783160"/>
              <a:gd name="connsiteX343" fmla="*/ 7756837 w 7910869"/>
              <a:gd name="connsiteY343" fmla="*/ 1723697 h 4783160"/>
              <a:gd name="connsiteX344" fmla="*/ 7746326 w 7910869"/>
              <a:gd name="connsiteY344" fmla="*/ 1692166 h 4783160"/>
              <a:gd name="connsiteX345" fmla="*/ 7672754 w 7910869"/>
              <a:gd name="connsiteY345" fmla="*/ 1681655 h 4783160"/>
              <a:gd name="connsiteX346" fmla="*/ 7662244 w 7910869"/>
              <a:gd name="connsiteY346" fmla="*/ 1639614 h 4783160"/>
              <a:gd name="connsiteX347" fmla="*/ 7609692 w 7910869"/>
              <a:gd name="connsiteY347" fmla="*/ 1587062 h 4783160"/>
              <a:gd name="connsiteX348" fmla="*/ 7578161 w 7910869"/>
              <a:gd name="connsiteY348" fmla="*/ 1576552 h 4783160"/>
              <a:gd name="connsiteX349" fmla="*/ 7536119 w 7910869"/>
              <a:gd name="connsiteY349" fmla="*/ 1481959 h 4783160"/>
              <a:gd name="connsiteX350" fmla="*/ 7525609 w 7910869"/>
              <a:gd name="connsiteY350" fmla="*/ 1450428 h 4783160"/>
              <a:gd name="connsiteX351" fmla="*/ 7515099 w 7910869"/>
              <a:gd name="connsiteY351" fmla="*/ 1418897 h 4783160"/>
              <a:gd name="connsiteX352" fmla="*/ 7536119 w 7910869"/>
              <a:gd name="connsiteY352" fmla="*/ 1313793 h 4783160"/>
              <a:gd name="connsiteX353" fmla="*/ 7557140 w 7910869"/>
              <a:gd name="connsiteY353" fmla="*/ 1282262 h 4783160"/>
              <a:gd name="connsiteX354" fmla="*/ 7588671 w 7910869"/>
              <a:gd name="connsiteY354" fmla="*/ 1271752 h 4783160"/>
              <a:gd name="connsiteX355" fmla="*/ 7672754 w 7910869"/>
              <a:gd name="connsiteY355" fmla="*/ 1261242 h 4783160"/>
              <a:gd name="connsiteX356" fmla="*/ 7641223 w 7910869"/>
              <a:gd name="connsiteY356" fmla="*/ 1240221 h 4783160"/>
              <a:gd name="connsiteX357" fmla="*/ 7641223 w 7910869"/>
              <a:gd name="connsiteY357" fmla="*/ 1166648 h 4783160"/>
              <a:gd name="connsiteX358" fmla="*/ 7662244 w 7910869"/>
              <a:gd name="connsiteY358" fmla="*/ 1135117 h 4783160"/>
              <a:gd name="connsiteX359" fmla="*/ 7693775 w 7910869"/>
              <a:gd name="connsiteY359" fmla="*/ 1124607 h 4783160"/>
              <a:gd name="connsiteX360" fmla="*/ 7767347 w 7910869"/>
              <a:gd name="connsiteY360" fmla="*/ 1114097 h 4783160"/>
              <a:gd name="connsiteX361" fmla="*/ 7788368 w 7910869"/>
              <a:gd name="connsiteY361" fmla="*/ 756745 h 4783160"/>
              <a:gd name="connsiteX362" fmla="*/ 7809388 w 7910869"/>
              <a:gd name="connsiteY362" fmla="*/ 683173 h 4783160"/>
              <a:gd name="connsiteX363" fmla="*/ 7840919 w 7910869"/>
              <a:gd name="connsiteY363" fmla="*/ 662152 h 4783160"/>
              <a:gd name="connsiteX364" fmla="*/ 7851430 w 7910869"/>
              <a:gd name="connsiteY364" fmla="*/ 630621 h 4783160"/>
              <a:gd name="connsiteX365" fmla="*/ 7872451 w 7910869"/>
              <a:gd name="connsiteY365" fmla="*/ 599090 h 4783160"/>
              <a:gd name="connsiteX366" fmla="*/ 7861940 w 7910869"/>
              <a:gd name="connsiteY366" fmla="*/ 515007 h 4783160"/>
              <a:gd name="connsiteX367" fmla="*/ 7830409 w 7910869"/>
              <a:gd name="connsiteY367" fmla="*/ 504497 h 4783160"/>
              <a:gd name="connsiteX368" fmla="*/ 7714795 w 7910869"/>
              <a:gd name="connsiteY368" fmla="*/ 493986 h 4783160"/>
              <a:gd name="connsiteX369" fmla="*/ 7683264 w 7910869"/>
              <a:gd name="connsiteY369" fmla="*/ 483476 h 4783160"/>
              <a:gd name="connsiteX370" fmla="*/ 7651733 w 7910869"/>
              <a:gd name="connsiteY370" fmla="*/ 462455 h 4783160"/>
              <a:gd name="connsiteX371" fmla="*/ 7588671 w 7910869"/>
              <a:gd name="connsiteY371" fmla="*/ 441435 h 4783160"/>
              <a:gd name="connsiteX372" fmla="*/ 7599182 w 7910869"/>
              <a:gd name="connsiteY372" fmla="*/ 399393 h 4783160"/>
              <a:gd name="connsiteX373" fmla="*/ 7567651 w 7910869"/>
              <a:gd name="connsiteY373" fmla="*/ 304800 h 4783160"/>
              <a:gd name="connsiteX374" fmla="*/ 7536119 w 7910869"/>
              <a:gd name="connsiteY374" fmla="*/ 283779 h 4783160"/>
              <a:gd name="connsiteX375" fmla="*/ 7504588 w 7910869"/>
              <a:gd name="connsiteY375" fmla="*/ 220717 h 4783160"/>
              <a:gd name="connsiteX376" fmla="*/ 7536119 w 7910869"/>
              <a:gd name="connsiteY376" fmla="*/ 199697 h 4783160"/>
              <a:gd name="connsiteX377" fmla="*/ 7641223 w 7910869"/>
              <a:gd name="connsiteY377" fmla="*/ 199697 h 4783160"/>
              <a:gd name="connsiteX378" fmla="*/ 7704285 w 7910869"/>
              <a:gd name="connsiteY378" fmla="*/ 157655 h 4783160"/>
              <a:gd name="connsiteX379" fmla="*/ 7735816 w 7910869"/>
              <a:gd name="connsiteY379" fmla="*/ 136635 h 4783160"/>
              <a:gd name="connsiteX380" fmla="*/ 7872451 w 7910869"/>
              <a:gd name="connsiteY380" fmla="*/ 105104 h 4783160"/>
              <a:gd name="connsiteX381" fmla="*/ 7893471 w 7910869"/>
              <a:gd name="connsiteY381" fmla="*/ 42042 h 4783160"/>
              <a:gd name="connsiteX382" fmla="*/ 7830409 w 7910869"/>
              <a:gd name="connsiteY382" fmla="*/ 21021 h 4783160"/>
              <a:gd name="connsiteX383" fmla="*/ 7798878 w 7910869"/>
              <a:gd name="connsiteY383" fmla="*/ 10511 h 4783160"/>
              <a:gd name="connsiteX384" fmla="*/ 7388975 w 7910869"/>
              <a:gd name="connsiteY384" fmla="*/ 10511 h 4783160"/>
              <a:gd name="connsiteX385" fmla="*/ 7346933 w 7910869"/>
              <a:gd name="connsiteY385" fmla="*/ 0 h 4783160"/>
              <a:gd name="connsiteX386" fmla="*/ 7252340 w 7910869"/>
              <a:gd name="connsiteY386" fmla="*/ 10511 h 4783160"/>
              <a:gd name="connsiteX387" fmla="*/ 7220809 w 7910869"/>
              <a:gd name="connsiteY387" fmla="*/ 42042 h 4783160"/>
              <a:gd name="connsiteX388" fmla="*/ 7168257 w 7910869"/>
              <a:gd name="connsiteY388" fmla="*/ 105104 h 4783160"/>
              <a:gd name="connsiteX389" fmla="*/ 7084175 w 7910869"/>
              <a:gd name="connsiteY389" fmla="*/ 126124 h 4783160"/>
              <a:gd name="connsiteX390" fmla="*/ 7052644 w 7910869"/>
              <a:gd name="connsiteY390" fmla="*/ 136635 h 4783160"/>
              <a:gd name="connsiteX391" fmla="*/ 6958051 w 7910869"/>
              <a:gd name="connsiteY391" fmla="*/ 189186 h 4783160"/>
              <a:gd name="connsiteX392" fmla="*/ 6873968 w 7910869"/>
              <a:gd name="connsiteY392" fmla="*/ 262759 h 4783160"/>
              <a:gd name="connsiteX393" fmla="*/ 6842437 w 7910869"/>
              <a:gd name="connsiteY393" fmla="*/ 283779 h 4783160"/>
              <a:gd name="connsiteX394" fmla="*/ 6821416 w 7910869"/>
              <a:gd name="connsiteY394" fmla="*/ 315311 h 4783160"/>
              <a:gd name="connsiteX395" fmla="*/ 6831926 w 7910869"/>
              <a:gd name="connsiteY395" fmla="*/ 378373 h 4783160"/>
              <a:gd name="connsiteX396" fmla="*/ 6863457 w 7910869"/>
              <a:gd name="connsiteY396" fmla="*/ 399393 h 4783160"/>
              <a:gd name="connsiteX397" fmla="*/ 6905499 w 7910869"/>
              <a:gd name="connsiteY397" fmla="*/ 409904 h 4783160"/>
              <a:gd name="connsiteX398" fmla="*/ 6937030 w 7910869"/>
              <a:gd name="connsiteY398" fmla="*/ 420414 h 4783160"/>
              <a:gd name="connsiteX399" fmla="*/ 6947540 w 7910869"/>
              <a:gd name="connsiteY399" fmla="*/ 462455 h 4783160"/>
              <a:gd name="connsiteX400" fmla="*/ 6916009 w 7910869"/>
              <a:gd name="connsiteY400" fmla="*/ 483476 h 4783160"/>
              <a:gd name="connsiteX401" fmla="*/ 6884478 w 7910869"/>
              <a:gd name="connsiteY401" fmla="*/ 472966 h 4783160"/>
              <a:gd name="connsiteX402" fmla="*/ 6779375 w 7910869"/>
              <a:gd name="connsiteY402" fmla="*/ 441435 h 4783160"/>
              <a:gd name="connsiteX403" fmla="*/ 6747844 w 7910869"/>
              <a:gd name="connsiteY403" fmla="*/ 451945 h 4783160"/>
              <a:gd name="connsiteX404" fmla="*/ 6737333 w 7910869"/>
              <a:gd name="connsiteY404" fmla="*/ 483476 h 4783160"/>
              <a:gd name="connsiteX405" fmla="*/ 6726823 w 7910869"/>
              <a:gd name="connsiteY405" fmla="*/ 557048 h 4783160"/>
              <a:gd name="connsiteX406" fmla="*/ 6716313 w 7910869"/>
              <a:gd name="connsiteY406" fmla="*/ 599090 h 4783160"/>
              <a:gd name="connsiteX407" fmla="*/ 6663761 w 7910869"/>
              <a:gd name="connsiteY407" fmla="*/ 609600 h 4783160"/>
              <a:gd name="connsiteX408" fmla="*/ 6632230 w 7910869"/>
              <a:gd name="connsiteY408" fmla="*/ 620111 h 4783160"/>
              <a:gd name="connsiteX409" fmla="*/ 6537637 w 7910869"/>
              <a:gd name="connsiteY409" fmla="*/ 672662 h 4783160"/>
              <a:gd name="connsiteX410" fmla="*/ 6506106 w 7910869"/>
              <a:gd name="connsiteY410" fmla="*/ 662152 h 4783160"/>
              <a:gd name="connsiteX411" fmla="*/ 6474575 w 7910869"/>
              <a:gd name="connsiteY411" fmla="*/ 630621 h 4783160"/>
              <a:gd name="connsiteX412" fmla="*/ 6348451 w 7910869"/>
              <a:gd name="connsiteY412" fmla="*/ 641131 h 4783160"/>
              <a:gd name="connsiteX413" fmla="*/ 6295899 w 7910869"/>
              <a:gd name="connsiteY413" fmla="*/ 683173 h 4783160"/>
              <a:gd name="connsiteX414" fmla="*/ 6232837 w 7910869"/>
              <a:gd name="connsiteY414" fmla="*/ 725214 h 4783160"/>
              <a:gd name="connsiteX415" fmla="*/ 6201306 w 7910869"/>
              <a:gd name="connsiteY415" fmla="*/ 746235 h 4783160"/>
              <a:gd name="connsiteX416" fmla="*/ 6096202 w 7910869"/>
              <a:gd name="connsiteY416" fmla="*/ 756745 h 4783160"/>
              <a:gd name="connsiteX417" fmla="*/ 6064671 w 7910869"/>
              <a:gd name="connsiteY417" fmla="*/ 767255 h 4783160"/>
              <a:gd name="connsiteX418" fmla="*/ 6001609 w 7910869"/>
              <a:gd name="connsiteY418" fmla="*/ 746235 h 4783160"/>
              <a:gd name="connsiteX419" fmla="*/ 5959568 w 7910869"/>
              <a:gd name="connsiteY419" fmla="*/ 767255 h 4783160"/>
              <a:gd name="connsiteX420" fmla="*/ 5938547 w 7910869"/>
              <a:gd name="connsiteY420" fmla="*/ 830317 h 4783160"/>
              <a:gd name="connsiteX421" fmla="*/ 5707319 w 7910869"/>
              <a:gd name="connsiteY421" fmla="*/ 840828 h 4783160"/>
              <a:gd name="connsiteX422" fmla="*/ 5696809 w 7910869"/>
              <a:gd name="connsiteY422" fmla="*/ 872359 h 4783160"/>
              <a:gd name="connsiteX423" fmla="*/ 5686299 w 7910869"/>
              <a:gd name="connsiteY423" fmla="*/ 998483 h 4783160"/>
              <a:gd name="connsiteX424" fmla="*/ 5633747 w 7910869"/>
              <a:gd name="connsiteY424" fmla="*/ 1008993 h 4783160"/>
              <a:gd name="connsiteX425" fmla="*/ 5570685 w 7910869"/>
              <a:gd name="connsiteY425" fmla="*/ 1051035 h 4783160"/>
              <a:gd name="connsiteX426" fmla="*/ 5539154 w 7910869"/>
              <a:gd name="connsiteY426" fmla="*/ 1072055 h 4783160"/>
              <a:gd name="connsiteX427" fmla="*/ 5507623 w 7910869"/>
              <a:gd name="connsiteY427" fmla="*/ 1082566 h 4783160"/>
              <a:gd name="connsiteX428" fmla="*/ 5392009 w 7910869"/>
              <a:gd name="connsiteY428" fmla="*/ 1166648 h 4783160"/>
              <a:gd name="connsiteX429" fmla="*/ 5381499 w 7910869"/>
              <a:gd name="connsiteY429" fmla="*/ 1135117 h 4783160"/>
              <a:gd name="connsiteX430" fmla="*/ 5370988 w 7910869"/>
              <a:gd name="connsiteY430" fmla="*/ 1072055 h 4783160"/>
              <a:gd name="connsiteX431" fmla="*/ 5339457 w 7910869"/>
              <a:gd name="connsiteY431" fmla="*/ 998483 h 4783160"/>
              <a:gd name="connsiteX432" fmla="*/ 5276395 w 7910869"/>
              <a:gd name="connsiteY432" fmla="*/ 966952 h 4783160"/>
              <a:gd name="connsiteX433" fmla="*/ 5202823 w 7910869"/>
              <a:gd name="connsiteY433" fmla="*/ 977462 h 4783160"/>
              <a:gd name="connsiteX434" fmla="*/ 5139761 w 7910869"/>
              <a:gd name="connsiteY434" fmla="*/ 998483 h 4783160"/>
              <a:gd name="connsiteX435" fmla="*/ 5129251 w 7910869"/>
              <a:gd name="connsiteY435" fmla="*/ 1030014 h 4783160"/>
              <a:gd name="connsiteX436" fmla="*/ 5118740 w 7910869"/>
              <a:gd name="connsiteY436" fmla="*/ 1072055 h 4783160"/>
              <a:gd name="connsiteX437" fmla="*/ 5087209 w 7910869"/>
              <a:gd name="connsiteY437" fmla="*/ 1093076 h 4783160"/>
              <a:gd name="connsiteX438" fmla="*/ 4940064 w 7910869"/>
              <a:gd name="connsiteY438" fmla="*/ 1061545 h 4783160"/>
              <a:gd name="connsiteX439" fmla="*/ 4908533 w 7910869"/>
              <a:gd name="connsiteY439" fmla="*/ 1051035 h 4783160"/>
              <a:gd name="connsiteX440" fmla="*/ 4834961 w 7910869"/>
              <a:gd name="connsiteY440" fmla="*/ 1061545 h 4783160"/>
              <a:gd name="connsiteX441" fmla="*/ 4792919 w 7910869"/>
              <a:gd name="connsiteY441" fmla="*/ 1082566 h 4783160"/>
              <a:gd name="connsiteX442" fmla="*/ 4771899 w 7910869"/>
              <a:gd name="connsiteY442" fmla="*/ 1051035 h 4783160"/>
              <a:gd name="connsiteX443" fmla="*/ 4740368 w 7910869"/>
              <a:gd name="connsiteY443" fmla="*/ 1030014 h 4783160"/>
              <a:gd name="connsiteX444" fmla="*/ 4687816 w 7910869"/>
              <a:gd name="connsiteY444" fmla="*/ 1040524 h 4783160"/>
              <a:gd name="connsiteX445" fmla="*/ 4666795 w 7910869"/>
              <a:gd name="connsiteY445" fmla="*/ 1124607 h 4783160"/>
              <a:gd name="connsiteX446" fmla="*/ 4698326 w 7910869"/>
              <a:gd name="connsiteY446" fmla="*/ 1051035 h 4783160"/>
              <a:gd name="connsiteX447" fmla="*/ 4740368 w 7910869"/>
              <a:gd name="connsiteY447" fmla="*/ 987973 h 4783160"/>
              <a:gd name="connsiteX448" fmla="*/ 4740368 w 7910869"/>
              <a:gd name="connsiteY448" fmla="*/ 861848 h 4783160"/>
              <a:gd name="connsiteX449" fmla="*/ 4708837 w 7910869"/>
              <a:gd name="connsiteY449" fmla="*/ 798786 h 4783160"/>
              <a:gd name="connsiteX450" fmla="*/ 4519651 w 7910869"/>
              <a:gd name="connsiteY450" fmla="*/ 788276 h 4783160"/>
              <a:gd name="connsiteX451" fmla="*/ 4467099 w 7910869"/>
              <a:gd name="connsiteY451" fmla="*/ 704193 h 4783160"/>
              <a:gd name="connsiteX452" fmla="*/ 4435568 w 7910869"/>
              <a:gd name="connsiteY452" fmla="*/ 714704 h 4783160"/>
              <a:gd name="connsiteX453" fmla="*/ 4414547 w 7910869"/>
              <a:gd name="connsiteY453" fmla="*/ 777766 h 4783160"/>
              <a:gd name="connsiteX454" fmla="*/ 4404037 w 7910869"/>
              <a:gd name="connsiteY454" fmla="*/ 809297 h 4783160"/>
              <a:gd name="connsiteX455" fmla="*/ 4383016 w 7910869"/>
              <a:gd name="connsiteY455" fmla="*/ 840828 h 4783160"/>
              <a:gd name="connsiteX456" fmla="*/ 4351485 w 7910869"/>
              <a:gd name="connsiteY456" fmla="*/ 851338 h 4783160"/>
              <a:gd name="connsiteX457" fmla="*/ 4225361 w 7910869"/>
              <a:gd name="connsiteY457" fmla="*/ 851338 h 4783160"/>
              <a:gd name="connsiteX458" fmla="*/ 4162299 w 7910869"/>
              <a:gd name="connsiteY458" fmla="*/ 872359 h 4783160"/>
              <a:gd name="connsiteX459" fmla="*/ 4141278 w 7910869"/>
              <a:gd name="connsiteY459" fmla="*/ 903890 h 4783160"/>
              <a:gd name="connsiteX460" fmla="*/ 4109747 w 7910869"/>
              <a:gd name="connsiteY460" fmla="*/ 914400 h 4783160"/>
              <a:gd name="connsiteX461" fmla="*/ 4078216 w 7910869"/>
              <a:gd name="connsiteY461" fmla="*/ 935421 h 4783160"/>
              <a:gd name="connsiteX462" fmla="*/ 3994133 w 7910869"/>
              <a:gd name="connsiteY462" fmla="*/ 956442 h 4783160"/>
              <a:gd name="connsiteX463" fmla="*/ 3931071 w 7910869"/>
              <a:gd name="connsiteY463" fmla="*/ 1008993 h 4783160"/>
              <a:gd name="connsiteX464" fmla="*/ 3910051 w 7910869"/>
              <a:gd name="connsiteY464" fmla="*/ 1040524 h 4783160"/>
              <a:gd name="connsiteX465" fmla="*/ 3899540 w 7910869"/>
              <a:gd name="connsiteY465" fmla="*/ 1082566 h 4783160"/>
              <a:gd name="connsiteX466" fmla="*/ 3720864 w 7910869"/>
              <a:gd name="connsiteY466" fmla="*/ 1093076 h 4783160"/>
              <a:gd name="connsiteX467" fmla="*/ 3689333 w 7910869"/>
              <a:gd name="connsiteY467" fmla="*/ 1103586 h 4783160"/>
              <a:gd name="connsiteX468" fmla="*/ 3668313 w 7910869"/>
              <a:gd name="connsiteY468" fmla="*/ 1145628 h 4783160"/>
              <a:gd name="connsiteX469" fmla="*/ 3647292 w 7910869"/>
              <a:gd name="connsiteY469" fmla="*/ 1177159 h 4783160"/>
              <a:gd name="connsiteX470" fmla="*/ 3678823 w 7910869"/>
              <a:gd name="connsiteY470" fmla="*/ 1261242 h 4783160"/>
              <a:gd name="connsiteX471" fmla="*/ 3657802 w 7910869"/>
              <a:gd name="connsiteY471" fmla="*/ 1229711 h 4783160"/>
              <a:gd name="connsiteX472" fmla="*/ 3605251 w 7910869"/>
              <a:gd name="connsiteY472" fmla="*/ 1156138 h 4783160"/>
              <a:gd name="connsiteX473" fmla="*/ 3542188 w 7910869"/>
              <a:gd name="connsiteY473" fmla="*/ 1166648 h 4783160"/>
              <a:gd name="connsiteX474" fmla="*/ 3510657 w 7910869"/>
              <a:gd name="connsiteY474" fmla="*/ 1271752 h 4783160"/>
              <a:gd name="connsiteX475" fmla="*/ 3521168 w 7910869"/>
              <a:gd name="connsiteY475" fmla="*/ 1145628 h 4783160"/>
              <a:gd name="connsiteX476" fmla="*/ 3489637 w 7910869"/>
              <a:gd name="connsiteY476" fmla="*/ 1156138 h 4783160"/>
              <a:gd name="connsiteX477" fmla="*/ 3447595 w 7910869"/>
              <a:gd name="connsiteY477" fmla="*/ 1219200 h 4783160"/>
              <a:gd name="connsiteX478" fmla="*/ 3437085 w 7910869"/>
              <a:gd name="connsiteY478" fmla="*/ 1250731 h 4783160"/>
              <a:gd name="connsiteX479" fmla="*/ 3416064 w 7910869"/>
              <a:gd name="connsiteY479" fmla="*/ 1282262 h 4783160"/>
              <a:gd name="connsiteX480" fmla="*/ 3374023 w 7910869"/>
              <a:gd name="connsiteY480" fmla="*/ 1376855 h 4783160"/>
              <a:gd name="connsiteX481" fmla="*/ 3353002 w 7910869"/>
              <a:gd name="connsiteY481" fmla="*/ 1450428 h 4783160"/>
              <a:gd name="connsiteX482" fmla="*/ 3331982 w 7910869"/>
              <a:gd name="connsiteY482" fmla="*/ 1513490 h 4783160"/>
              <a:gd name="connsiteX483" fmla="*/ 3289940 w 7910869"/>
              <a:gd name="connsiteY483" fmla="*/ 1629104 h 4783160"/>
              <a:gd name="connsiteX484" fmla="*/ 3258409 w 7910869"/>
              <a:gd name="connsiteY484" fmla="*/ 1650124 h 4783160"/>
              <a:gd name="connsiteX485" fmla="*/ 3226878 w 7910869"/>
              <a:gd name="connsiteY485" fmla="*/ 1713186 h 4783160"/>
              <a:gd name="connsiteX486" fmla="*/ 3195347 w 7910869"/>
              <a:gd name="connsiteY486" fmla="*/ 1723697 h 4783160"/>
              <a:gd name="connsiteX487" fmla="*/ 3048202 w 7910869"/>
              <a:gd name="connsiteY487" fmla="*/ 1713186 h 4783160"/>
              <a:gd name="connsiteX488" fmla="*/ 3027182 w 7910869"/>
              <a:gd name="connsiteY488" fmla="*/ 1681655 h 4783160"/>
              <a:gd name="connsiteX489" fmla="*/ 3058713 w 7910869"/>
              <a:gd name="connsiteY489" fmla="*/ 1660635 h 4783160"/>
              <a:gd name="connsiteX490" fmla="*/ 3174326 w 7910869"/>
              <a:gd name="connsiteY490" fmla="*/ 1671145 h 4783160"/>
              <a:gd name="connsiteX491" fmla="*/ 3195347 w 7910869"/>
              <a:gd name="connsiteY491" fmla="*/ 1639614 h 4783160"/>
              <a:gd name="connsiteX492" fmla="*/ 3216368 w 7910869"/>
              <a:gd name="connsiteY492" fmla="*/ 1576552 h 4783160"/>
              <a:gd name="connsiteX493" fmla="*/ 3226878 w 7910869"/>
              <a:gd name="connsiteY493" fmla="*/ 1534511 h 4783160"/>
              <a:gd name="connsiteX494" fmla="*/ 3247899 w 7910869"/>
              <a:gd name="connsiteY494" fmla="*/ 1502979 h 4783160"/>
              <a:gd name="connsiteX495" fmla="*/ 3268919 w 7910869"/>
              <a:gd name="connsiteY495" fmla="*/ 1439917 h 4783160"/>
              <a:gd name="connsiteX496" fmla="*/ 3279430 w 7910869"/>
              <a:gd name="connsiteY496" fmla="*/ 1397876 h 4783160"/>
              <a:gd name="connsiteX497" fmla="*/ 3300451 w 7910869"/>
              <a:gd name="connsiteY497" fmla="*/ 1334814 h 4783160"/>
              <a:gd name="connsiteX498" fmla="*/ 3321471 w 7910869"/>
              <a:gd name="connsiteY498" fmla="*/ 1271752 h 4783160"/>
              <a:gd name="connsiteX499" fmla="*/ 3342492 w 7910869"/>
              <a:gd name="connsiteY499" fmla="*/ 1208690 h 4783160"/>
              <a:gd name="connsiteX500" fmla="*/ 3353002 w 7910869"/>
              <a:gd name="connsiteY500" fmla="*/ 1177159 h 4783160"/>
              <a:gd name="connsiteX501" fmla="*/ 3374023 w 7910869"/>
              <a:gd name="connsiteY501" fmla="*/ 1145628 h 4783160"/>
              <a:gd name="connsiteX502" fmla="*/ 3279430 w 7910869"/>
              <a:gd name="connsiteY502" fmla="*/ 1051035 h 4783160"/>
              <a:gd name="connsiteX503" fmla="*/ 3247899 w 7910869"/>
              <a:gd name="connsiteY503" fmla="*/ 1061545 h 4783160"/>
              <a:gd name="connsiteX504" fmla="*/ 3216368 w 7910869"/>
              <a:gd name="connsiteY504" fmla="*/ 1082566 h 4783160"/>
              <a:gd name="connsiteX505" fmla="*/ 3195347 w 7910869"/>
              <a:gd name="connsiteY505" fmla="*/ 1124607 h 4783160"/>
              <a:gd name="connsiteX506" fmla="*/ 3174326 w 7910869"/>
              <a:gd name="connsiteY506" fmla="*/ 1156138 h 4783160"/>
              <a:gd name="connsiteX507" fmla="*/ 3163816 w 7910869"/>
              <a:gd name="connsiteY507" fmla="*/ 1187669 h 4783160"/>
              <a:gd name="connsiteX508" fmla="*/ 3132285 w 7910869"/>
              <a:gd name="connsiteY508" fmla="*/ 1208690 h 4783160"/>
              <a:gd name="connsiteX509" fmla="*/ 3121775 w 7910869"/>
              <a:gd name="connsiteY509" fmla="*/ 1271752 h 4783160"/>
              <a:gd name="connsiteX510" fmla="*/ 3100754 w 7910869"/>
              <a:gd name="connsiteY510" fmla="*/ 1460938 h 4783160"/>
              <a:gd name="connsiteX511" fmla="*/ 3069223 w 7910869"/>
              <a:gd name="connsiteY511" fmla="*/ 1439917 h 4783160"/>
              <a:gd name="connsiteX512" fmla="*/ 3027182 w 7910869"/>
              <a:gd name="connsiteY512" fmla="*/ 1397876 h 4783160"/>
              <a:gd name="connsiteX513" fmla="*/ 2995651 w 7910869"/>
              <a:gd name="connsiteY513" fmla="*/ 1355835 h 4783160"/>
              <a:gd name="connsiteX514" fmla="*/ 2974630 w 7910869"/>
              <a:gd name="connsiteY514" fmla="*/ 1292773 h 4783160"/>
              <a:gd name="connsiteX515" fmla="*/ 2964119 w 7910869"/>
              <a:gd name="connsiteY515" fmla="*/ 1261242 h 4783160"/>
              <a:gd name="connsiteX516" fmla="*/ 2943099 w 7910869"/>
              <a:gd name="connsiteY516" fmla="*/ 1229711 h 4783160"/>
              <a:gd name="connsiteX517" fmla="*/ 2848506 w 7910869"/>
              <a:gd name="connsiteY517" fmla="*/ 1240221 h 4783160"/>
              <a:gd name="connsiteX518" fmla="*/ 2816975 w 7910869"/>
              <a:gd name="connsiteY518" fmla="*/ 1271752 h 4783160"/>
              <a:gd name="connsiteX519" fmla="*/ 2722382 w 7910869"/>
              <a:gd name="connsiteY519" fmla="*/ 1240221 h 4783160"/>
              <a:gd name="connsiteX520" fmla="*/ 2690851 w 7910869"/>
              <a:gd name="connsiteY520" fmla="*/ 1229711 h 4783160"/>
              <a:gd name="connsiteX521" fmla="*/ 2659319 w 7910869"/>
              <a:gd name="connsiteY521" fmla="*/ 1240221 h 4783160"/>
              <a:gd name="connsiteX522" fmla="*/ 2522685 w 7910869"/>
              <a:gd name="connsiteY522" fmla="*/ 1219200 h 4783160"/>
              <a:gd name="connsiteX523" fmla="*/ 2533195 w 7910869"/>
              <a:gd name="connsiteY523" fmla="*/ 1156138 h 4783160"/>
              <a:gd name="connsiteX524" fmla="*/ 2575237 w 7910869"/>
              <a:gd name="connsiteY524" fmla="*/ 1114097 h 4783160"/>
              <a:gd name="connsiteX525" fmla="*/ 2512175 w 7910869"/>
              <a:gd name="connsiteY525" fmla="*/ 1124607 h 4783160"/>
              <a:gd name="connsiteX526" fmla="*/ 2480644 w 7910869"/>
              <a:gd name="connsiteY526" fmla="*/ 1145628 h 4783160"/>
              <a:gd name="connsiteX527" fmla="*/ 2449113 w 7910869"/>
              <a:gd name="connsiteY527" fmla="*/ 1156138 h 4783160"/>
              <a:gd name="connsiteX528" fmla="*/ 2365030 w 7910869"/>
              <a:gd name="connsiteY528" fmla="*/ 1114097 h 4783160"/>
              <a:gd name="connsiteX529" fmla="*/ 2322988 w 7910869"/>
              <a:gd name="connsiteY529" fmla="*/ 1124607 h 4783160"/>
              <a:gd name="connsiteX530" fmla="*/ 2228395 w 7910869"/>
              <a:gd name="connsiteY530" fmla="*/ 1135117 h 4783160"/>
              <a:gd name="connsiteX531" fmla="*/ 2133802 w 7910869"/>
              <a:gd name="connsiteY531" fmla="*/ 1145628 h 4783160"/>
              <a:gd name="connsiteX532" fmla="*/ 2123292 w 7910869"/>
              <a:gd name="connsiteY532" fmla="*/ 1114097 h 4783160"/>
              <a:gd name="connsiteX533" fmla="*/ 2133802 w 7910869"/>
              <a:gd name="connsiteY533" fmla="*/ 1082566 h 4783160"/>
              <a:gd name="connsiteX534" fmla="*/ 2249416 w 7910869"/>
              <a:gd name="connsiteY534" fmla="*/ 1051035 h 4783160"/>
              <a:gd name="connsiteX535" fmla="*/ 2217885 w 7910869"/>
              <a:gd name="connsiteY535" fmla="*/ 956442 h 4783160"/>
              <a:gd name="connsiteX536" fmla="*/ 2186354 w 7910869"/>
              <a:gd name="connsiteY536" fmla="*/ 945931 h 4783160"/>
              <a:gd name="connsiteX537" fmla="*/ 2144313 w 7910869"/>
              <a:gd name="connsiteY537" fmla="*/ 956442 h 4783160"/>
              <a:gd name="connsiteX538" fmla="*/ 2102271 w 7910869"/>
              <a:gd name="connsiteY538" fmla="*/ 1019504 h 4783160"/>
              <a:gd name="connsiteX539" fmla="*/ 2070740 w 7910869"/>
              <a:gd name="connsiteY539" fmla="*/ 1051035 h 4783160"/>
              <a:gd name="connsiteX540" fmla="*/ 2060230 w 7910869"/>
              <a:gd name="connsiteY540" fmla="*/ 1082566 h 4783160"/>
              <a:gd name="connsiteX541" fmla="*/ 2049719 w 7910869"/>
              <a:gd name="connsiteY541" fmla="*/ 1135117 h 4783160"/>
              <a:gd name="connsiteX542" fmla="*/ 2018188 w 7910869"/>
              <a:gd name="connsiteY542" fmla="*/ 1156138 h 4783160"/>
              <a:gd name="connsiteX543" fmla="*/ 2007678 w 7910869"/>
              <a:gd name="connsiteY543" fmla="*/ 1103586 h 4783160"/>
              <a:gd name="connsiteX544" fmla="*/ 1871044 w 7910869"/>
              <a:gd name="connsiteY544" fmla="*/ 1040524 h 4783160"/>
              <a:gd name="connsiteX545" fmla="*/ 1829002 w 7910869"/>
              <a:gd name="connsiteY545" fmla="*/ 1082566 h 4783160"/>
              <a:gd name="connsiteX546" fmla="*/ 1797471 w 7910869"/>
              <a:gd name="connsiteY546" fmla="*/ 1103586 h 4783160"/>
              <a:gd name="connsiteX547" fmla="*/ 1734409 w 7910869"/>
              <a:gd name="connsiteY547" fmla="*/ 1145628 h 4783160"/>
              <a:gd name="connsiteX548" fmla="*/ 1650326 w 7910869"/>
              <a:gd name="connsiteY548" fmla="*/ 1072055 h 4783160"/>
              <a:gd name="connsiteX549" fmla="*/ 1639816 w 7910869"/>
              <a:gd name="connsiteY549" fmla="*/ 998483 h 4783160"/>
              <a:gd name="connsiteX550" fmla="*/ 1608285 w 7910869"/>
              <a:gd name="connsiteY550" fmla="*/ 1008993 h 4783160"/>
              <a:gd name="connsiteX551" fmla="*/ 1576754 w 7910869"/>
              <a:gd name="connsiteY551" fmla="*/ 1061545 h 4783160"/>
              <a:gd name="connsiteX552" fmla="*/ 1576754 w 7910869"/>
              <a:gd name="connsiteY552" fmla="*/ 956442 h 4783160"/>
              <a:gd name="connsiteX553" fmla="*/ 1639816 w 7910869"/>
              <a:gd name="connsiteY553" fmla="*/ 914400 h 4783160"/>
              <a:gd name="connsiteX554" fmla="*/ 1650326 w 7910869"/>
              <a:gd name="connsiteY554" fmla="*/ 882869 h 4783160"/>
              <a:gd name="connsiteX555" fmla="*/ 1660837 w 7910869"/>
              <a:gd name="connsiteY555" fmla="*/ 767255 h 4783160"/>
              <a:gd name="connsiteX556" fmla="*/ 1692368 w 7910869"/>
              <a:gd name="connsiteY556" fmla="*/ 756745 h 4783160"/>
              <a:gd name="connsiteX557" fmla="*/ 1723899 w 7910869"/>
              <a:gd name="connsiteY557" fmla="*/ 788276 h 4783160"/>
              <a:gd name="connsiteX558" fmla="*/ 1744919 w 7910869"/>
              <a:gd name="connsiteY558" fmla="*/ 935421 h 4783160"/>
              <a:gd name="connsiteX559" fmla="*/ 1860533 w 7910869"/>
              <a:gd name="connsiteY559" fmla="*/ 987973 h 4783160"/>
              <a:gd name="connsiteX560" fmla="*/ 1913085 w 7910869"/>
              <a:gd name="connsiteY560" fmla="*/ 1008993 h 4783160"/>
              <a:gd name="connsiteX561" fmla="*/ 2007678 w 7910869"/>
              <a:gd name="connsiteY561" fmla="*/ 966952 h 4783160"/>
              <a:gd name="connsiteX562" fmla="*/ 2028699 w 7910869"/>
              <a:gd name="connsiteY562" fmla="*/ 903890 h 4783160"/>
              <a:gd name="connsiteX563" fmla="*/ 2007678 w 7910869"/>
              <a:gd name="connsiteY563" fmla="*/ 830317 h 4783160"/>
              <a:gd name="connsiteX564" fmla="*/ 1976147 w 7910869"/>
              <a:gd name="connsiteY564" fmla="*/ 725214 h 4783160"/>
              <a:gd name="connsiteX565" fmla="*/ 1955126 w 7910869"/>
              <a:gd name="connsiteY565" fmla="*/ 588579 h 4783160"/>
              <a:gd name="connsiteX566" fmla="*/ 1934106 w 7910869"/>
              <a:gd name="connsiteY566" fmla="*/ 557048 h 4783160"/>
              <a:gd name="connsiteX567" fmla="*/ 1944616 w 7910869"/>
              <a:gd name="connsiteY567" fmla="*/ 493986 h 4783160"/>
              <a:gd name="connsiteX568" fmla="*/ 1934106 w 7910869"/>
              <a:gd name="connsiteY568" fmla="*/ 462455 h 4783160"/>
              <a:gd name="connsiteX569" fmla="*/ 1923595 w 7910869"/>
              <a:gd name="connsiteY569" fmla="*/ 472966 h 478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</a:cxnLst>
            <a:rect l="l" t="t" r="r" b="b"/>
            <a:pathLst>
              <a:path w="7910869" h="4783160">
                <a:moveTo>
                  <a:pt x="1923595" y="472966"/>
                </a:moveTo>
                <a:lnTo>
                  <a:pt x="1923595" y="472966"/>
                </a:lnTo>
                <a:cubicBezTo>
                  <a:pt x="1892064" y="469462"/>
                  <a:pt x="1860358" y="467279"/>
                  <a:pt x="1829002" y="462455"/>
                </a:cubicBezTo>
                <a:cubicBezTo>
                  <a:pt x="1814725" y="460259"/>
                  <a:pt x="1801406" y="451945"/>
                  <a:pt x="1786961" y="451945"/>
                </a:cubicBezTo>
                <a:cubicBezTo>
                  <a:pt x="1755236" y="451945"/>
                  <a:pt x="1723899" y="458952"/>
                  <a:pt x="1692368" y="462455"/>
                </a:cubicBezTo>
                <a:cubicBezTo>
                  <a:pt x="1685361" y="472965"/>
                  <a:pt x="1676477" y="482443"/>
                  <a:pt x="1671347" y="493986"/>
                </a:cubicBezTo>
                <a:cubicBezTo>
                  <a:pt x="1662348" y="514234"/>
                  <a:pt x="1665994" y="541380"/>
                  <a:pt x="1650326" y="557048"/>
                </a:cubicBezTo>
                <a:cubicBezTo>
                  <a:pt x="1639816" y="567558"/>
                  <a:pt x="1631162" y="580334"/>
                  <a:pt x="1618795" y="588579"/>
                </a:cubicBezTo>
                <a:cubicBezTo>
                  <a:pt x="1609577" y="594725"/>
                  <a:pt x="1597173" y="594135"/>
                  <a:pt x="1587264" y="599090"/>
                </a:cubicBezTo>
                <a:cubicBezTo>
                  <a:pt x="1575966" y="604739"/>
                  <a:pt x="1566243" y="613104"/>
                  <a:pt x="1555733" y="620111"/>
                </a:cubicBezTo>
                <a:cubicBezTo>
                  <a:pt x="1508723" y="690628"/>
                  <a:pt x="1564102" y="621539"/>
                  <a:pt x="1503182" y="662152"/>
                </a:cubicBezTo>
                <a:cubicBezTo>
                  <a:pt x="1490814" y="670397"/>
                  <a:pt x="1483070" y="684167"/>
                  <a:pt x="1471651" y="693683"/>
                </a:cubicBezTo>
                <a:cubicBezTo>
                  <a:pt x="1461947" y="701770"/>
                  <a:pt x="1450630" y="707697"/>
                  <a:pt x="1440119" y="714704"/>
                </a:cubicBezTo>
                <a:cubicBezTo>
                  <a:pt x="1432622" y="737196"/>
                  <a:pt x="1427765" y="760986"/>
                  <a:pt x="1408588" y="777766"/>
                </a:cubicBezTo>
                <a:cubicBezTo>
                  <a:pt x="1389575" y="794402"/>
                  <a:pt x="1345526" y="819807"/>
                  <a:pt x="1345526" y="819807"/>
                </a:cubicBezTo>
                <a:cubicBezTo>
                  <a:pt x="1342023" y="830317"/>
                  <a:pt x="1342850" y="843504"/>
                  <a:pt x="1335016" y="851338"/>
                </a:cubicBezTo>
                <a:cubicBezTo>
                  <a:pt x="1327182" y="859172"/>
                  <a:pt x="1309924" y="852833"/>
                  <a:pt x="1303485" y="861848"/>
                </a:cubicBezTo>
                <a:cubicBezTo>
                  <a:pt x="1290606" y="879879"/>
                  <a:pt x="1289471" y="903890"/>
                  <a:pt x="1282464" y="924911"/>
                </a:cubicBezTo>
                <a:lnTo>
                  <a:pt x="1261444" y="987973"/>
                </a:lnTo>
                <a:cubicBezTo>
                  <a:pt x="1257940" y="998483"/>
                  <a:pt x="1260151" y="1013359"/>
                  <a:pt x="1250933" y="1019504"/>
                </a:cubicBezTo>
                <a:cubicBezTo>
                  <a:pt x="1240423" y="1026511"/>
                  <a:pt x="1230700" y="1034875"/>
                  <a:pt x="1219402" y="1040524"/>
                </a:cubicBezTo>
                <a:cubicBezTo>
                  <a:pt x="1132373" y="1084038"/>
                  <a:pt x="1246703" y="1011815"/>
                  <a:pt x="1156340" y="1072055"/>
                </a:cubicBezTo>
                <a:cubicBezTo>
                  <a:pt x="1152837" y="1096579"/>
                  <a:pt x="1151400" y="1121489"/>
                  <a:pt x="1145830" y="1145628"/>
                </a:cubicBezTo>
                <a:cubicBezTo>
                  <a:pt x="1140848" y="1167218"/>
                  <a:pt x="1124809" y="1208690"/>
                  <a:pt x="1124809" y="1208690"/>
                </a:cubicBezTo>
                <a:cubicBezTo>
                  <a:pt x="1093278" y="1205186"/>
                  <a:pt x="1054989" y="1217998"/>
                  <a:pt x="1030216" y="1198179"/>
                </a:cubicBezTo>
                <a:cubicBezTo>
                  <a:pt x="1010872" y="1182703"/>
                  <a:pt x="1030785" y="1146765"/>
                  <a:pt x="1019706" y="1124607"/>
                </a:cubicBezTo>
                <a:cubicBezTo>
                  <a:pt x="1014751" y="1114698"/>
                  <a:pt x="998685" y="1117600"/>
                  <a:pt x="988175" y="1114097"/>
                </a:cubicBezTo>
                <a:cubicBezTo>
                  <a:pt x="974161" y="1117600"/>
                  <a:pt x="959410" y="1118917"/>
                  <a:pt x="946133" y="1124607"/>
                </a:cubicBezTo>
                <a:cubicBezTo>
                  <a:pt x="934522" y="1129583"/>
                  <a:pt x="926933" y="1148368"/>
                  <a:pt x="914602" y="1145628"/>
                </a:cubicBezTo>
                <a:cubicBezTo>
                  <a:pt x="889940" y="1140147"/>
                  <a:pt x="851540" y="1103586"/>
                  <a:pt x="851540" y="1103586"/>
                </a:cubicBezTo>
                <a:cubicBezTo>
                  <a:pt x="830519" y="1107090"/>
                  <a:pt x="805936" y="1101876"/>
                  <a:pt x="788478" y="1114097"/>
                </a:cubicBezTo>
                <a:cubicBezTo>
                  <a:pt x="767781" y="1128585"/>
                  <a:pt x="770404" y="1169170"/>
                  <a:pt x="746437" y="1177159"/>
                </a:cubicBezTo>
                <a:lnTo>
                  <a:pt x="714906" y="1187669"/>
                </a:lnTo>
                <a:cubicBezTo>
                  <a:pt x="676066" y="1245928"/>
                  <a:pt x="716107" y="1199848"/>
                  <a:pt x="662354" y="1229711"/>
                </a:cubicBezTo>
                <a:cubicBezTo>
                  <a:pt x="640270" y="1241980"/>
                  <a:pt x="620313" y="1257738"/>
                  <a:pt x="599292" y="1271752"/>
                </a:cubicBezTo>
                <a:cubicBezTo>
                  <a:pt x="588782" y="1278759"/>
                  <a:pt x="579745" y="1288779"/>
                  <a:pt x="567761" y="1292773"/>
                </a:cubicBezTo>
                <a:lnTo>
                  <a:pt x="536230" y="1303283"/>
                </a:lnTo>
                <a:lnTo>
                  <a:pt x="494188" y="1366345"/>
                </a:lnTo>
                <a:cubicBezTo>
                  <a:pt x="487181" y="1376855"/>
                  <a:pt x="477163" y="1385893"/>
                  <a:pt x="473168" y="1397876"/>
                </a:cubicBezTo>
                <a:lnTo>
                  <a:pt x="462657" y="1429407"/>
                </a:lnTo>
                <a:cubicBezTo>
                  <a:pt x="459154" y="1481959"/>
                  <a:pt x="464921" y="1535966"/>
                  <a:pt x="452147" y="1587062"/>
                </a:cubicBezTo>
                <a:cubicBezTo>
                  <a:pt x="449460" y="1597810"/>
                  <a:pt x="429267" y="1590652"/>
                  <a:pt x="420616" y="1597573"/>
                </a:cubicBezTo>
                <a:cubicBezTo>
                  <a:pt x="410752" y="1605464"/>
                  <a:pt x="406602" y="1618594"/>
                  <a:pt x="399595" y="1629104"/>
                </a:cubicBezTo>
                <a:cubicBezTo>
                  <a:pt x="396092" y="1639614"/>
                  <a:pt x="396006" y="1651984"/>
                  <a:pt x="389085" y="1660635"/>
                </a:cubicBezTo>
                <a:cubicBezTo>
                  <a:pt x="366349" y="1689054"/>
                  <a:pt x="325261" y="1687038"/>
                  <a:pt x="294492" y="1692166"/>
                </a:cubicBezTo>
                <a:cubicBezTo>
                  <a:pt x="287485" y="1702676"/>
                  <a:pt x="275038" y="1711163"/>
                  <a:pt x="273471" y="1723697"/>
                </a:cubicBezTo>
                <a:cubicBezTo>
                  <a:pt x="265224" y="1789673"/>
                  <a:pt x="280016" y="1769010"/>
                  <a:pt x="315513" y="1786759"/>
                </a:cubicBezTo>
                <a:cubicBezTo>
                  <a:pt x="326811" y="1792408"/>
                  <a:pt x="337340" y="1799692"/>
                  <a:pt x="347044" y="1807779"/>
                </a:cubicBezTo>
                <a:cubicBezTo>
                  <a:pt x="399532" y="1851519"/>
                  <a:pt x="354692" y="1831350"/>
                  <a:pt x="410106" y="1849821"/>
                </a:cubicBezTo>
                <a:cubicBezTo>
                  <a:pt x="399596" y="1853324"/>
                  <a:pt x="389654" y="1860331"/>
                  <a:pt x="378575" y="1860331"/>
                </a:cubicBezTo>
                <a:cubicBezTo>
                  <a:pt x="341580" y="1860331"/>
                  <a:pt x="316497" y="1850149"/>
                  <a:pt x="283982" y="1839311"/>
                </a:cubicBezTo>
                <a:cubicBezTo>
                  <a:pt x="280478" y="1828800"/>
                  <a:pt x="262607" y="1805606"/>
                  <a:pt x="273471" y="1807779"/>
                </a:cubicBezTo>
                <a:cubicBezTo>
                  <a:pt x="352308" y="1823546"/>
                  <a:pt x="312880" y="1852448"/>
                  <a:pt x="368064" y="1870842"/>
                </a:cubicBezTo>
                <a:cubicBezTo>
                  <a:pt x="474058" y="1906172"/>
                  <a:pt x="309625" y="1852259"/>
                  <a:pt x="441637" y="1891862"/>
                </a:cubicBezTo>
                <a:cubicBezTo>
                  <a:pt x="462860" y="1898229"/>
                  <a:pt x="504699" y="1912883"/>
                  <a:pt x="504699" y="1912883"/>
                </a:cubicBezTo>
                <a:cubicBezTo>
                  <a:pt x="511623" y="1933655"/>
                  <a:pt x="517707" y="1961127"/>
                  <a:pt x="536230" y="1975945"/>
                </a:cubicBezTo>
                <a:cubicBezTo>
                  <a:pt x="544881" y="1982866"/>
                  <a:pt x="557108" y="1983411"/>
                  <a:pt x="567761" y="1986455"/>
                </a:cubicBezTo>
                <a:cubicBezTo>
                  <a:pt x="660142" y="2012850"/>
                  <a:pt x="565732" y="1982277"/>
                  <a:pt x="641333" y="2007476"/>
                </a:cubicBezTo>
                <a:cubicBezTo>
                  <a:pt x="666327" y="2082452"/>
                  <a:pt x="630886" y="1991804"/>
                  <a:pt x="683375" y="2070538"/>
                </a:cubicBezTo>
                <a:cubicBezTo>
                  <a:pt x="689520" y="2079756"/>
                  <a:pt x="688930" y="2092160"/>
                  <a:pt x="693885" y="2102069"/>
                </a:cubicBezTo>
                <a:cubicBezTo>
                  <a:pt x="699534" y="2113367"/>
                  <a:pt x="707899" y="2123090"/>
                  <a:pt x="714906" y="2133600"/>
                </a:cubicBezTo>
                <a:cubicBezTo>
                  <a:pt x="727431" y="2171176"/>
                  <a:pt x="744425" y="2207044"/>
                  <a:pt x="714906" y="2249214"/>
                </a:cubicBezTo>
                <a:cubicBezTo>
                  <a:pt x="702199" y="2267366"/>
                  <a:pt x="651844" y="2270235"/>
                  <a:pt x="651844" y="2270235"/>
                </a:cubicBezTo>
                <a:cubicBezTo>
                  <a:pt x="629182" y="2338220"/>
                  <a:pt x="613103" y="2323786"/>
                  <a:pt x="662354" y="2364828"/>
                </a:cubicBezTo>
                <a:cubicBezTo>
                  <a:pt x="672058" y="2372915"/>
                  <a:pt x="683375" y="2378841"/>
                  <a:pt x="693885" y="2385848"/>
                </a:cubicBezTo>
                <a:cubicBezTo>
                  <a:pt x="690382" y="2403365"/>
                  <a:pt x="691364" y="2422422"/>
                  <a:pt x="683375" y="2438400"/>
                </a:cubicBezTo>
                <a:cubicBezTo>
                  <a:pt x="676728" y="2451695"/>
                  <a:pt x="655449" y="2455511"/>
                  <a:pt x="651844" y="2469931"/>
                </a:cubicBezTo>
                <a:cubicBezTo>
                  <a:pt x="643579" y="2502991"/>
                  <a:pt x="667472" y="2530160"/>
                  <a:pt x="683375" y="2554014"/>
                </a:cubicBezTo>
                <a:cubicBezTo>
                  <a:pt x="679871" y="2571531"/>
                  <a:pt x="685496" y="2593934"/>
                  <a:pt x="672864" y="2606566"/>
                </a:cubicBezTo>
                <a:cubicBezTo>
                  <a:pt x="657196" y="2622234"/>
                  <a:pt x="631939" y="2626623"/>
                  <a:pt x="609802" y="2627586"/>
                </a:cubicBezTo>
                <a:lnTo>
                  <a:pt x="368064" y="2638097"/>
                </a:lnTo>
                <a:cubicBezTo>
                  <a:pt x="364561" y="2648607"/>
                  <a:pt x="367966" y="2665842"/>
                  <a:pt x="357554" y="2669628"/>
                </a:cubicBezTo>
                <a:cubicBezTo>
                  <a:pt x="294041" y="2692724"/>
                  <a:pt x="249173" y="2679592"/>
                  <a:pt x="189388" y="2669628"/>
                </a:cubicBezTo>
                <a:cubicBezTo>
                  <a:pt x="164374" y="2594582"/>
                  <a:pt x="180659" y="2625002"/>
                  <a:pt x="147347" y="2575035"/>
                </a:cubicBezTo>
                <a:cubicBezTo>
                  <a:pt x="143844" y="2564525"/>
                  <a:pt x="139881" y="2554157"/>
                  <a:pt x="136837" y="2543504"/>
                </a:cubicBezTo>
                <a:cubicBezTo>
                  <a:pt x="126448" y="2507144"/>
                  <a:pt x="132705" y="2490992"/>
                  <a:pt x="94795" y="2469931"/>
                </a:cubicBezTo>
                <a:cubicBezTo>
                  <a:pt x="75426" y="2459170"/>
                  <a:pt x="31733" y="2448911"/>
                  <a:pt x="31733" y="2448911"/>
                </a:cubicBezTo>
                <a:cubicBezTo>
                  <a:pt x="28230" y="2490952"/>
                  <a:pt x="29497" y="2533667"/>
                  <a:pt x="21223" y="2575035"/>
                </a:cubicBezTo>
                <a:cubicBezTo>
                  <a:pt x="18746" y="2587422"/>
                  <a:pt x="-2275" y="2594179"/>
                  <a:pt x="202" y="2606566"/>
                </a:cubicBezTo>
                <a:cubicBezTo>
                  <a:pt x="2679" y="2618952"/>
                  <a:pt x="20190" y="2622456"/>
                  <a:pt x="31733" y="2627586"/>
                </a:cubicBezTo>
                <a:cubicBezTo>
                  <a:pt x="81703" y="2649795"/>
                  <a:pt x="104974" y="2650303"/>
                  <a:pt x="157857" y="2659117"/>
                </a:cubicBezTo>
                <a:cubicBezTo>
                  <a:pt x="168367" y="2669627"/>
                  <a:pt x="182169" y="2677655"/>
                  <a:pt x="189388" y="2690648"/>
                </a:cubicBezTo>
                <a:cubicBezTo>
                  <a:pt x="200149" y="2710018"/>
                  <a:pt x="203402" y="2732690"/>
                  <a:pt x="210409" y="2753711"/>
                </a:cubicBezTo>
                <a:lnTo>
                  <a:pt x="252451" y="2879835"/>
                </a:lnTo>
                <a:cubicBezTo>
                  <a:pt x="255954" y="2890345"/>
                  <a:pt x="260274" y="2900618"/>
                  <a:pt x="262961" y="2911366"/>
                </a:cubicBezTo>
                <a:cubicBezTo>
                  <a:pt x="266464" y="2925380"/>
                  <a:pt x="265458" y="2941388"/>
                  <a:pt x="273471" y="2953407"/>
                </a:cubicBezTo>
                <a:cubicBezTo>
                  <a:pt x="280478" y="2963917"/>
                  <a:pt x="293459" y="2969298"/>
                  <a:pt x="305002" y="2974428"/>
                </a:cubicBezTo>
                <a:cubicBezTo>
                  <a:pt x="325250" y="2983427"/>
                  <a:pt x="368064" y="2995448"/>
                  <a:pt x="368064" y="2995448"/>
                </a:cubicBezTo>
                <a:cubicBezTo>
                  <a:pt x="406401" y="3110451"/>
                  <a:pt x="345258" y="2936251"/>
                  <a:pt x="399595" y="3058511"/>
                </a:cubicBezTo>
                <a:cubicBezTo>
                  <a:pt x="430654" y="3128394"/>
                  <a:pt x="401368" y="3110789"/>
                  <a:pt x="452147" y="3153104"/>
                </a:cubicBezTo>
                <a:cubicBezTo>
                  <a:pt x="461851" y="3161191"/>
                  <a:pt x="473168" y="3167117"/>
                  <a:pt x="483678" y="3174124"/>
                </a:cubicBezTo>
                <a:cubicBezTo>
                  <a:pt x="491175" y="3196617"/>
                  <a:pt x="496032" y="3220406"/>
                  <a:pt x="515209" y="3237186"/>
                </a:cubicBezTo>
                <a:cubicBezTo>
                  <a:pt x="559691" y="3276108"/>
                  <a:pt x="566494" y="3275302"/>
                  <a:pt x="609802" y="3289738"/>
                </a:cubicBezTo>
                <a:lnTo>
                  <a:pt x="672864" y="3478924"/>
                </a:lnTo>
                <a:lnTo>
                  <a:pt x="683375" y="3510455"/>
                </a:lnTo>
                <a:cubicBezTo>
                  <a:pt x="686878" y="3520965"/>
                  <a:pt x="683375" y="3538482"/>
                  <a:pt x="693885" y="3541986"/>
                </a:cubicBezTo>
                <a:lnTo>
                  <a:pt x="725416" y="3552497"/>
                </a:lnTo>
                <a:cubicBezTo>
                  <a:pt x="735926" y="3541987"/>
                  <a:pt x="748702" y="3533334"/>
                  <a:pt x="756947" y="3520966"/>
                </a:cubicBezTo>
                <a:cubicBezTo>
                  <a:pt x="780525" y="3485599"/>
                  <a:pt x="759987" y="3425246"/>
                  <a:pt x="756947" y="3394842"/>
                </a:cubicBezTo>
                <a:cubicBezTo>
                  <a:pt x="753097" y="3356337"/>
                  <a:pt x="749940" y="3317766"/>
                  <a:pt x="746437" y="3279228"/>
                </a:cubicBezTo>
                <a:cubicBezTo>
                  <a:pt x="749940" y="3240690"/>
                  <a:pt x="738601" y="3197686"/>
                  <a:pt x="756947" y="3163614"/>
                </a:cubicBezTo>
                <a:cubicBezTo>
                  <a:pt x="767452" y="3144105"/>
                  <a:pt x="801573" y="3154884"/>
                  <a:pt x="820009" y="3142593"/>
                </a:cubicBezTo>
                <a:lnTo>
                  <a:pt x="883071" y="3100552"/>
                </a:lnTo>
                <a:cubicBezTo>
                  <a:pt x="1036393" y="3131217"/>
                  <a:pt x="952537" y="3119028"/>
                  <a:pt x="1135319" y="3132083"/>
                </a:cubicBezTo>
                <a:cubicBezTo>
                  <a:pt x="1156340" y="3135586"/>
                  <a:pt x="1179321" y="3133063"/>
                  <a:pt x="1198382" y="3142593"/>
                </a:cubicBezTo>
                <a:cubicBezTo>
                  <a:pt x="1213734" y="3150269"/>
                  <a:pt x="1225768" y="3191148"/>
                  <a:pt x="1229913" y="3205655"/>
                </a:cubicBezTo>
                <a:cubicBezTo>
                  <a:pt x="1233881" y="3219544"/>
                  <a:pt x="1238048" y="3233448"/>
                  <a:pt x="1240423" y="3247697"/>
                </a:cubicBezTo>
                <a:cubicBezTo>
                  <a:pt x="1245066" y="3275558"/>
                  <a:pt x="1240443" y="3305554"/>
                  <a:pt x="1250933" y="3331779"/>
                </a:cubicBezTo>
                <a:cubicBezTo>
                  <a:pt x="1255624" y="3343507"/>
                  <a:pt x="1271954" y="3345793"/>
                  <a:pt x="1282464" y="3352800"/>
                </a:cubicBezTo>
                <a:cubicBezTo>
                  <a:pt x="1237961" y="3382469"/>
                  <a:pt x="1218002" y="3405412"/>
                  <a:pt x="1145830" y="3363311"/>
                </a:cubicBezTo>
                <a:cubicBezTo>
                  <a:pt x="1126690" y="3352146"/>
                  <a:pt x="1124809" y="3300248"/>
                  <a:pt x="1124809" y="3300248"/>
                </a:cubicBezTo>
                <a:cubicBezTo>
                  <a:pt x="1107292" y="3303752"/>
                  <a:pt x="1087121" y="3300850"/>
                  <a:pt x="1072257" y="3310759"/>
                </a:cubicBezTo>
                <a:cubicBezTo>
                  <a:pt x="1063039" y="3316904"/>
                  <a:pt x="1069581" y="3334456"/>
                  <a:pt x="1061747" y="3342290"/>
                </a:cubicBezTo>
                <a:cubicBezTo>
                  <a:pt x="1053913" y="3350124"/>
                  <a:pt x="1040726" y="3349297"/>
                  <a:pt x="1030216" y="3352800"/>
                </a:cubicBezTo>
                <a:cubicBezTo>
                  <a:pt x="978987" y="3429642"/>
                  <a:pt x="1019706" y="3354615"/>
                  <a:pt x="1019706" y="3531476"/>
                </a:cubicBezTo>
                <a:cubicBezTo>
                  <a:pt x="1019706" y="3549340"/>
                  <a:pt x="1013895" y="3566793"/>
                  <a:pt x="1009195" y="3584028"/>
                </a:cubicBezTo>
                <a:cubicBezTo>
                  <a:pt x="1003365" y="3605405"/>
                  <a:pt x="988175" y="3647090"/>
                  <a:pt x="988175" y="3647090"/>
                </a:cubicBezTo>
                <a:cubicBezTo>
                  <a:pt x="998685" y="3654097"/>
                  <a:pt x="1007878" y="3663676"/>
                  <a:pt x="1019706" y="3668111"/>
                </a:cubicBezTo>
                <a:cubicBezTo>
                  <a:pt x="1036432" y="3674383"/>
                  <a:pt x="1061539" y="3664330"/>
                  <a:pt x="1072257" y="3678621"/>
                </a:cubicBezTo>
                <a:cubicBezTo>
                  <a:pt x="1087121" y="3698439"/>
                  <a:pt x="1077910" y="3727901"/>
                  <a:pt x="1082768" y="3752193"/>
                </a:cubicBezTo>
                <a:cubicBezTo>
                  <a:pt x="1084941" y="3763057"/>
                  <a:pt x="1089775" y="3773214"/>
                  <a:pt x="1093278" y="3783724"/>
                </a:cubicBezTo>
                <a:cubicBezTo>
                  <a:pt x="1082768" y="3790731"/>
                  <a:pt x="1074379" y="3804745"/>
                  <a:pt x="1061747" y="3804745"/>
                </a:cubicBezTo>
                <a:cubicBezTo>
                  <a:pt x="1039589" y="3804745"/>
                  <a:pt x="998685" y="3783724"/>
                  <a:pt x="998685" y="3783724"/>
                </a:cubicBezTo>
                <a:cubicBezTo>
                  <a:pt x="981168" y="3787228"/>
                  <a:pt x="957293" y="3780285"/>
                  <a:pt x="946133" y="3794235"/>
                </a:cubicBezTo>
                <a:cubicBezTo>
                  <a:pt x="937109" y="3805515"/>
                  <a:pt x="956644" y="3821831"/>
                  <a:pt x="956644" y="3836276"/>
                </a:cubicBezTo>
                <a:cubicBezTo>
                  <a:pt x="956644" y="3911435"/>
                  <a:pt x="963793" y="3937004"/>
                  <a:pt x="925113" y="3983421"/>
                </a:cubicBezTo>
                <a:cubicBezTo>
                  <a:pt x="915597" y="3994840"/>
                  <a:pt x="904092" y="4004442"/>
                  <a:pt x="893582" y="4014952"/>
                </a:cubicBezTo>
                <a:cubicBezTo>
                  <a:pt x="876199" y="4067096"/>
                  <a:pt x="868420" y="4076102"/>
                  <a:pt x="893582" y="4151586"/>
                </a:cubicBezTo>
                <a:cubicBezTo>
                  <a:pt x="897577" y="4163570"/>
                  <a:pt x="914603" y="4165600"/>
                  <a:pt x="925113" y="4172607"/>
                </a:cubicBezTo>
                <a:cubicBezTo>
                  <a:pt x="939127" y="4169104"/>
                  <a:pt x="953265" y="4166065"/>
                  <a:pt x="967154" y="4162097"/>
                </a:cubicBezTo>
                <a:cubicBezTo>
                  <a:pt x="977807" y="4159053"/>
                  <a:pt x="987606" y="4151586"/>
                  <a:pt x="998685" y="4151586"/>
                </a:cubicBezTo>
                <a:cubicBezTo>
                  <a:pt x="1019996" y="4151586"/>
                  <a:pt x="1040726" y="4158593"/>
                  <a:pt x="1061747" y="4162097"/>
                </a:cubicBezTo>
                <a:cubicBezTo>
                  <a:pt x="1072257" y="4172607"/>
                  <a:pt x="1085033" y="4181260"/>
                  <a:pt x="1093278" y="4193628"/>
                </a:cubicBezTo>
                <a:cubicBezTo>
                  <a:pt x="1099423" y="4202846"/>
                  <a:pt x="1096867" y="4216508"/>
                  <a:pt x="1103788" y="4225159"/>
                </a:cubicBezTo>
                <a:cubicBezTo>
                  <a:pt x="1111679" y="4235023"/>
                  <a:pt x="1124809" y="4239172"/>
                  <a:pt x="1135319" y="4246179"/>
                </a:cubicBezTo>
                <a:cubicBezTo>
                  <a:pt x="1168630" y="4296147"/>
                  <a:pt x="1152346" y="4265728"/>
                  <a:pt x="1177361" y="4340773"/>
                </a:cubicBezTo>
                <a:cubicBezTo>
                  <a:pt x="1180864" y="4351283"/>
                  <a:pt x="1181726" y="4363086"/>
                  <a:pt x="1187871" y="4372304"/>
                </a:cubicBezTo>
                <a:lnTo>
                  <a:pt x="1229913" y="4435366"/>
                </a:lnTo>
                <a:cubicBezTo>
                  <a:pt x="1236920" y="4445876"/>
                  <a:pt x="1239635" y="4461248"/>
                  <a:pt x="1250933" y="4466897"/>
                </a:cubicBezTo>
                <a:cubicBezTo>
                  <a:pt x="1264947" y="4473904"/>
                  <a:pt x="1278428" y="4482098"/>
                  <a:pt x="1292975" y="4487917"/>
                </a:cubicBezTo>
                <a:cubicBezTo>
                  <a:pt x="1313548" y="4496146"/>
                  <a:pt x="1356037" y="4508938"/>
                  <a:pt x="1356037" y="4508938"/>
                </a:cubicBezTo>
                <a:cubicBezTo>
                  <a:pt x="1363044" y="4529959"/>
                  <a:pt x="1372711" y="4550273"/>
                  <a:pt x="1377057" y="4572000"/>
                </a:cubicBezTo>
                <a:cubicBezTo>
                  <a:pt x="1378572" y="4579577"/>
                  <a:pt x="1388845" y="4642234"/>
                  <a:pt x="1398078" y="4656083"/>
                </a:cubicBezTo>
                <a:cubicBezTo>
                  <a:pt x="1406323" y="4668451"/>
                  <a:pt x="1419099" y="4677104"/>
                  <a:pt x="1429609" y="4687614"/>
                </a:cubicBezTo>
                <a:cubicBezTo>
                  <a:pt x="1591036" y="4664554"/>
                  <a:pt x="1444149" y="4696334"/>
                  <a:pt x="1534713" y="4656083"/>
                </a:cubicBezTo>
                <a:cubicBezTo>
                  <a:pt x="1554961" y="4647084"/>
                  <a:pt x="1576754" y="4642069"/>
                  <a:pt x="1597775" y="4635062"/>
                </a:cubicBezTo>
                <a:cubicBezTo>
                  <a:pt x="1608285" y="4631559"/>
                  <a:pt x="1619397" y="4629507"/>
                  <a:pt x="1629306" y="4624552"/>
                </a:cubicBezTo>
                <a:cubicBezTo>
                  <a:pt x="1643320" y="4617545"/>
                  <a:pt x="1656800" y="4609350"/>
                  <a:pt x="1671347" y="4603531"/>
                </a:cubicBezTo>
                <a:cubicBezTo>
                  <a:pt x="1691920" y="4595302"/>
                  <a:pt x="1734409" y="4582511"/>
                  <a:pt x="1734409" y="4582511"/>
                </a:cubicBezTo>
                <a:cubicBezTo>
                  <a:pt x="1755430" y="4586014"/>
                  <a:pt x="1776797" y="4587852"/>
                  <a:pt x="1797471" y="4593021"/>
                </a:cubicBezTo>
                <a:cubicBezTo>
                  <a:pt x="1818967" y="4598395"/>
                  <a:pt x="1860533" y="4614042"/>
                  <a:pt x="1860533" y="4614042"/>
                </a:cubicBezTo>
                <a:cubicBezTo>
                  <a:pt x="1867540" y="4624552"/>
                  <a:pt x="1871690" y="4637682"/>
                  <a:pt x="1881554" y="4645573"/>
                </a:cubicBezTo>
                <a:cubicBezTo>
                  <a:pt x="1895172" y="4656467"/>
                  <a:pt x="1975502" y="4666486"/>
                  <a:pt x="1976147" y="4666593"/>
                </a:cubicBezTo>
                <a:cubicBezTo>
                  <a:pt x="1986657" y="4670097"/>
                  <a:pt x="1996599" y="4677104"/>
                  <a:pt x="2007678" y="4677104"/>
                </a:cubicBezTo>
                <a:cubicBezTo>
                  <a:pt x="2041610" y="4677104"/>
                  <a:pt x="2055508" y="4662734"/>
                  <a:pt x="2081251" y="4645573"/>
                </a:cubicBezTo>
                <a:cubicBezTo>
                  <a:pt x="2097391" y="4621362"/>
                  <a:pt x="2099958" y="4603531"/>
                  <a:pt x="2133802" y="4603531"/>
                </a:cubicBezTo>
                <a:cubicBezTo>
                  <a:pt x="2144881" y="4603531"/>
                  <a:pt x="2154823" y="4610538"/>
                  <a:pt x="2165333" y="4614042"/>
                </a:cubicBezTo>
                <a:cubicBezTo>
                  <a:pt x="2168837" y="4624552"/>
                  <a:pt x="2174023" y="4634645"/>
                  <a:pt x="2175844" y="4645573"/>
                </a:cubicBezTo>
                <a:cubicBezTo>
                  <a:pt x="2181060" y="4676866"/>
                  <a:pt x="2170032" y="4712962"/>
                  <a:pt x="2186354" y="4740166"/>
                </a:cubicBezTo>
                <a:cubicBezTo>
                  <a:pt x="2195545" y="4755484"/>
                  <a:pt x="2221671" y="4745976"/>
                  <a:pt x="2238906" y="4750676"/>
                </a:cubicBezTo>
                <a:cubicBezTo>
                  <a:pt x="2260283" y="4756506"/>
                  <a:pt x="2280947" y="4764690"/>
                  <a:pt x="2301968" y="4771697"/>
                </a:cubicBezTo>
                <a:lnTo>
                  <a:pt x="2333499" y="4782207"/>
                </a:lnTo>
                <a:cubicBezTo>
                  <a:pt x="2361527" y="4778704"/>
                  <a:pt x="2397609" y="4791670"/>
                  <a:pt x="2417582" y="4771697"/>
                </a:cubicBezTo>
                <a:cubicBezTo>
                  <a:pt x="2432651" y="4756628"/>
                  <a:pt x="2411694" y="4729438"/>
                  <a:pt x="2407071" y="4708635"/>
                </a:cubicBezTo>
                <a:cubicBezTo>
                  <a:pt x="2399818" y="4675997"/>
                  <a:pt x="2394438" y="4673920"/>
                  <a:pt x="2375540" y="4645573"/>
                </a:cubicBezTo>
                <a:cubicBezTo>
                  <a:pt x="2379044" y="4628056"/>
                  <a:pt x="2378659" y="4609284"/>
                  <a:pt x="2386051" y="4593021"/>
                </a:cubicBezTo>
                <a:cubicBezTo>
                  <a:pt x="2396505" y="4570022"/>
                  <a:pt x="2404125" y="4537948"/>
                  <a:pt x="2428092" y="4529959"/>
                </a:cubicBezTo>
                <a:cubicBezTo>
                  <a:pt x="2514656" y="4501104"/>
                  <a:pt x="2469219" y="4512071"/>
                  <a:pt x="2564726" y="4498428"/>
                </a:cubicBezTo>
                <a:cubicBezTo>
                  <a:pt x="2697608" y="4454131"/>
                  <a:pt x="2485146" y="4528029"/>
                  <a:pt x="2627788" y="4466897"/>
                </a:cubicBezTo>
                <a:cubicBezTo>
                  <a:pt x="2665288" y="4450826"/>
                  <a:pt x="2768180" y="4447445"/>
                  <a:pt x="2785444" y="4445876"/>
                </a:cubicBezTo>
                <a:cubicBezTo>
                  <a:pt x="2799458" y="4442373"/>
                  <a:pt x="2813649" y="4439517"/>
                  <a:pt x="2827485" y="4435366"/>
                </a:cubicBezTo>
                <a:cubicBezTo>
                  <a:pt x="2848708" y="4428999"/>
                  <a:pt x="2890547" y="4414345"/>
                  <a:pt x="2890547" y="4414345"/>
                </a:cubicBezTo>
                <a:cubicBezTo>
                  <a:pt x="2904561" y="4393324"/>
                  <a:pt x="2924599" y="4375250"/>
                  <a:pt x="2932588" y="4351283"/>
                </a:cubicBezTo>
                <a:cubicBezTo>
                  <a:pt x="2957604" y="4276237"/>
                  <a:pt x="2935173" y="4300512"/>
                  <a:pt x="2985140" y="4267200"/>
                </a:cubicBezTo>
                <a:cubicBezTo>
                  <a:pt x="2981637" y="4232166"/>
                  <a:pt x="2974630" y="4197306"/>
                  <a:pt x="2974630" y="4162097"/>
                </a:cubicBezTo>
                <a:cubicBezTo>
                  <a:pt x="2974630" y="4140786"/>
                  <a:pt x="2965829" y="4108047"/>
                  <a:pt x="2985140" y="4099035"/>
                </a:cubicBezTo>
                <a:cubicBezTo>
                  <a:pt x="3029700" y="4078240"/>
                  <a:pt x="3083237" y="4092028"/>
                  <a:pt x="3132285" y="4088524"/>
                </a:cubicBezTo>
                <a:cubicBezTo>
                  <a:pt x="3135788" y="4074510"/>
                  <a:pt x="3139661" y="4060584"/>
                  <a:pt x="3142795" y="4046483"/>
                </a:cubicBezTo>
                <a:cubicBezTo>
                  <a:pt x="3146670" y="4029044"/>
                  <a:pt x="3148973" y="4011262"/>
                  <a:pt x="3153306" y="3993931"/>
                </a:cubicBezTo>
                <a:cubicBezTo>
                  <a:pt x="3155993" y="3983183"/>
                  <a:pt x="3155982" y="3970234"/>
                  <a:pt x="3163816" y="3962400"/>
                </a:cubicBezTo>
                <a:cubicBezTo>
                  <a:pt x="3171650" y="3954566"/>
                  <a:pt x="3184318" y="3952940"/>
                  <a:pt x="3195347" y="3951890"/>
                </a:cubicBezTo>
                <a:cubicBezTo>
                  <a:pt x="3258222" y="3945902"/>
                  <a:pt x="3321471" y="3944883"/>
                  <a:pt x="3384533" y="3941379"/>
                </a:cubicBezTo>
                <a:cubicBezTo>
                  <a:pt x="3391540" y="3930869"/>
                  <a:pt x="3400424" y="3921391"/>
                  <a:pt x="3405554" y="3909848"/>
                </a:cubicBezTo>
                <a:cubicBezTo>
                  <a:pt x="3410650" y="3898383"/>
                  <a:pt x="3425640" y="3828977"/>
                  <a:pt x="3447595" y="3815255"/>
                </a:cubicBezTo>
                <a:cubicBezTo>
                  <a:pt x="3466385" y="3803512"/>
                  <a:pt x="3489636" y="3801242"/>
                  <a:pt x="3510657" y="3794235"/>
                </a:cubicBezTo>
                <a:cubicBezTo>
                  <a:pt x="3521167" y="3790732"/>
                  <a:pt x="3531324" y="3785897"/>
                  <a:pt x="3542188" y="3783724"/>
                </a:cubicBezTo>
                <a:cubicBezTo>
                  <a:pt x="3605604" y="3771041"/>
                  <a:pt x="3577792" y="3778863"/>
                  <a:pt x="3626271" y="3762704"/>
                </a:cubicBezTo>
                <a:cubicBezTo>
                  <a:pt x="3636781" y="3755697"/>
                  <a:pt x="3649911" y="3751547"/>
                  <a:pt x="3657802" y="3741683"/>
                </a:cubicBezTo>
                <a:cubicBezTo>
                  <a:pt x="3664723" y="3733032"/>
                  <a:pt x="3665398" y="3720841"/>
                  <a:pt x="3668313" y="3710152"/>
                </a:cubicBezTo>
                <a:cubicBezTo>
                  <a:pt x="3675914" y="3682280"/>
                  <a:pt x="3680197" y="3653477"/>
                  <a:pt x="3689333" y="3626069"/>
                </a:cubicBezTo>
                <a:lnTo>
                  <a:pt x="3710354" y="3563007"/>
                </a:lnTo>
                <a:lnTo>
                  <a:pt x="3720864" y="3531476"/>
                </a:lnTo>
                <a:cubicBezTo>
                  <a:pt x="3731883" y="3498420"/>
                  <a:pt x="3729166" y="3490907"/>
                  <a:pt x="3762906" y="3468414"/>
                </a:cubicBezTo>
                <a:cubicBezTo>
                  <a:pt x="3772124" y="3462269"/>
                  <a:pt x="3783927" y="3461407"/>
                  <a:pt x="3794437" y="3457904"/>
                </a:cubicBezTo>
                <a:lnTo>
                  <a:pt x="3857499" y="3478924"/>
                </a:lnTo>
                <a:lnTo>
                  <a:pt x="3889030" y="3489435"/>
                </a:lnTo>
                <a:cubicBezTo>
                  <a:pt x="3906547" y="3485931"/>
                  <a:pt x="3924855" y="3485197"/>
                  <a:pt x="3941582" y="3478924"/>
                </a:cubicBezTo>
                <a:cubicBezTo>
                  <a:pt x="3953409" y="3474489"/>
                  <a:pt x="3961815" y="3463553"/>
                  <a:pt x="3973113" y="3457904"/>
                </a:cubicBezTo>
                <a:cubicBezTo>
                  <a:pt x="3983022" y="3452949"/>
                  <a:pt x="3994134" y="3450897"/>
                  <a:pt x="4004644" y="3447393"/>
                </a:cubicBezTo>
                <a:cubicBezTo>
                  <a:pt x="4031850" y="3420187"/>
                  <a:pt x="4061522" y="3386392"/>
                  <a:pt x="4099237" y="3373821"/>
                </a:cubicBezTo>
                <a:lnTo>
                  <a:pt x="4130768" y="3363311"/>
                </a:lnTo>
                <a:cubicBezTo>
                  <a:pt x="4158796" y="3366814"/>
                  <a:pt x="4189040" y="3362349"/>
                  <a:pt x="4214851" y="3373821"/>
                </a:cubicBezTo>
                <a:cubicBezTo>
                  <a:pt x="4224975" y="3378321"/>
                  <a:pt x="4219981" y="3395667"/>
                  <a:pt x="4225361" y="3405352"/>
                </a:cubicBezTo>
                <a:cubicBezTo>
                  <a:pt x="4237630" y="3427436"/>
                  <a:pt x="4253388" y="3447393"/>
                  <a:pt x="4267402" y="3468414"/>
                </a:cubicBezTo>
                <a:cubicBezTo>
                  <a:pt x="4274409" y="3478924"/>
                  <a:pt x="4276439" y="3495950"/>
                  <a:pt x="4288423" y="3499945"/>
                </a:cubicBezTo>
                <a:lnTo>
                  <a:pt x="4383016" y="3531476"/>
                </a:lnTo>
                <a:lnTo>
                  <a:pt x="4414547" y="3541986"/>
                </a:lnTo>
                <a:cubicBezTo>
                  <a:pt x="4435568" y="3556000"/>
                  <a:pt x="4463595" y="3563007"/>
                  <a:pt x="4477609" y="3584028"/>
                </a:cubicBezTo>
                <a:cubicBezTo>
                  <a:pt x="4487243" y="3598478"/>
                  <a:pt x="4518338" y="3662637"/>
                  <a:pt x="4551182" y="3668111"/>
                </a:cubicBezTo>
                <a:cubicBezTo>
                  <a:pt x="4603134" y="3676770"/>
                  <a:pt x="4656285" y="3675118"/>
                  <a:pt x="4708837" y="3678621"/>
                </a:cubicBezTo>
                <a:cubicBezTo>
                  <a:pt x="4729858" y="3685628"/>
                  <a:pt x="4753462" y="3687351"/>
                  <a:pt x="4771899" y="3699642"/>
                </a:cubicBezTo>
                <a:cubicBezTo>
                  <a:pt x="4782409" y="3706649"/>
                  <a:pt x="4792132" y="3715013"/>
                  <a:pt x="4803430" y="3720662"/>
                </a:cubicBezTo>
                <a:cubicBezTo>
                  <a:pt x="4813339" y="3725617"/>
                  <a:pt x="4825052" y="3726218"/>
                  <a:pt x="4834961" y="3731173"/>
                </a:cubicBezTo>
                <a:cubicBezTo>
                  <a:pt x="4846259" y="3736822"/>
                  <a:pt x="4854949" y="3747063"/>
                  <a:pt x="4866492" y="3752193"/>
                </a:cubicBezTo>
                <a:cubicBezTo>
                  <a:pt x="4886740" y="3761192"/>
                  <a:pt x="4929554" y="3773214"/>
                  <a:pt x="4929554" y="3773214"/>
                </a:cubicBezTo>
                <a:cubicBezTo>
                  <a:pt x="4996120" y="3769711"/>
                  <a:pt x="5063204" y="3771710"/>
                  <a:pt x="5129251" y="3762704"/>
                </a:cubicBezTo>
                <a:cubicBezTo>
                  <a:pt x="5141767" y="3760997"/>
                  <a:pt x="5149484" y="3747332"/>
                  <a:pt x="5160782" y="3741683"/>
                </a:cubicBezTo>
                <a:cubicBezTo>
                  <a:pt x="5170691" y="3736728"/>
                  <a:pt x="5181803" y="3734676"/>
                  <a:pt x="5192313" y="3731173"/>
                </a:cubicBezTo>
                <a:cubicBezTo>
                  <a:pt x="5213334" y="3717159"/>
                  <a:pt x="5241361" y="3710152"/>
                  <a:pt x="5255375" y="3689131"/>
                </a:cubicBezTo>
                <a:cubicBezTo>
                  <a:pt x="5262382" y="3678621"/>
                  <a:pt x="5266531" y="3665491"/>
                  <a:pt x="5276395" y="3657600"/>
                </a:cubicBezTo>
                <a:cubicBezTo>
                  <a:pt x="5285046" y="3650679"/>
                  <a:pt x="5296877" y="3647908"/>
                  <a:pt x="5307926" y="3647090"/>
                </a:cubicBezTo>
                <a:cubicBezTo>
                  <a:pt x="5391852" y="3640873"/>
                  <a:pt x="5476092" y="3640083"/>
                  <a:pt x="5560175" y="3636579"/>
                </a:cubicBezTo>
                <a:cubicBezTo>
                  <a:pt x="5574189" y="3633076"/>
                  <a:pt x="5590936" y="3635093"/>
                  <a:pt x="5602216" y="3626069"/>
                </a:cubicBezTo>
                <a:cubicBezTo>
                  <a:pt x="5610867" y="3619148"/>
                  <a:pt x="5612128" y="3605601"/>
                  <a:pt x="5612726" y="3594538"/>
                </a:cubicBezTo>
                <a:cubicBezTo>
                  <a:pt x="5619158" y="3475543"/>
                  <a:pt x="5613606" y="3355965"/>
                  <a:pt x="5623237" y="3237186"/>
                </a:cubicBezTo>
                <a:cubicBezTo>
                  <a:pt x="5626330" y="3199043"/>
                  <a:pt x="5661667" y="3202535"/>
                  <a:pt x="5686299" y="3195145"/>
                </a:cubicBezTo>
                <a:cubicBezTo>
                  <a:pt x="5707522" y="3188778"/>
                  <a:pt x="5728340" y="3181131"/>
                  <a:pt x="5749361" y="3174124"/>
                </a:cubicBezTo>
                <a:lnTo>
                  <a:pt x="5780892" y="3163614"/>
                </a:lnTo>
                <a:cubicBezTo>
                  <a:pt x="5788703" y="3164265"/>
                  <a:pt x="5911110" y="3153989"/>
                  <a:pt x="5938547" y="3195145"/>
                </a:cubicBezTo>
                <a:cubicBezTo>
                  <a:pt x="5946560" y="3207164"/>
                  <a:pt x="5945089" y="3223297"/>
                  <a:pt x="5949057" y="3237186"/>
                </a:cubicBezTo>
                <a:cubicBezTo>
                  <a:pt x="5966668" y="3298822"/>
                  <a:pt x="5949882" y="3238837"/>
                  <a:pt x="5980588" y="3300248"/>
                </a:cubicBezTo>
                <a:cubicBezTo>
                  <a:pt x="5991079" y="3321229"/>
                  <a:pt x="5989532" y="3348253"/>
                  <a:pt x="6012119" y="3363311"/>
                </a:cubicBezTo>
                <a:cubicBezTo>
                  <a:pt x="6024138" y="3371324"/>
                  <a:pt x="6040147" y="3370318"/>
                  <a:pt x="6054161" y="3373821"/>
                </a:cubicBezTo>
                <a:lnTo>
                  <a:pt x="6117223" y="3415862"/>
                </a:lnTo>
                <a:cubicBezTo>
                  <a:pt x="6127733" y="3422869"/>
                  <a:pt x="6136367" y="3434406"/>
                  <a:pt x="6148754" y="3436883"/>
                </a:cubicBezTo>
                <a:cubicBezTo>
                  <a:pt x="6163320" y="3439796"/>
                  <a:pt x="6214654" y="3447802"/>
                  <a:pt x="6232837" y="3457904"/>
                </a:cubicBezTo>
                <a:cubicBezTo>
                  <a:pt x="6254921" y="3470173"/>
                  <a:pt x="6271932" y="3491956"/>
                  <a:pt x="6295899" y="3499945"/>
                </a:cubicBezTo>
                <a:lnTo>
                  <a:pt x="6390492" y="3531476"/>
                </a:lnTo>
                <a:lnTo>
                  <a:pt x="6422023" y="3541986"/>
                </a:lnTo>
                <a:cubicBezTo>
                  <a:pt x="6450051" y="3538483"/>
                  <a:pt x="6478245" y="3536119"/>
                  <a:pt x="6506106" y="3531476"/>
                </a:cubicBezTo>
                <a:cubicBezTo>
                  <a:pt x="6520354" y="3529101"/>
                  <a:pt x="6533761" y="3519658"/>
                  <a:pt x="6548147" y="3520966"/>
                </a:cubicBezTo>
                <a:cubicBezTo>
                  <a:pt x="6573548" y="3523275"/>
                  <a:pt x="6597195" y="3534979"/>
                  <a:pt x="6621719" y="3541986"/>
                </a:cubicBezTo>
                <a:cubicBezTo>
                  <a:pt x="6646994" y="3617805"/>
                  <a:pt x="6641965" y="3589454"/>
                  <a:pt x="6621719" y="3731173"/>
                </a:cubicBezTo>
                <a:cubicBezTo>
                  <a:pt x="6618585" y="3753108"/>
                  <a:pt x="6600699" y="3794235"/>
                  <a:pt x="6600699" y="3794235"/>
                </a:cubicBezTo>
                <a:cubicBezTo>
                  <a:pt x="6656180" y="3812728"/>
                  <a:pt x="6638821" y="3811835"/>
                  <a:pt x="6726823" y="3794235"/>
                </a:cubicBezTo>
                <a:cubicBezTo>
                  <a:pt x="6748550" y="3789890"/>
                  <a:pt x="6768864" y="3780221"/>
                  <a:pt x="6789885" y="3773214"/>
                </a:cubicBezTo>
                <a:lnTo>
                  <a:pt x="6821416" y="3762704"/>
                </a:lnTo>
                <a:cubicBezTo>
                  <a:pt x="6850021" y="3676885"/>
                  <a:pt x="6819837" y="3776123"/>
                  <a:pt x="6842437" y="3584028"/>
                </a:cubicBezTo>
                <a:cubicBezTo>
                  <a:pt x="6845545" y="3557607"/>
                  <a:pt x="6859795" y="3542225"/>
                  <a:pt x="6873968" y="3520966"/>
                </a:cubicBezTo>
                <a:lnTo>
                  <a:pt x="6894988" y="3457904"/>
                </a:lnTo>
                <a:lnTo>
                  <a:pt x="6905499" y="3426373"/>
                </a:lnTo>
                <a:cubicBezTo>
                  <a:pt x="6909002" y="3363311"/>
                  <a:pt x="6908175" y="3299858"/>
                  <a:pt x="6916009" y="3237186"/>
                </a:cubicBezTo>
                <a:cubicBezTo>
                  <a:pt x="6918757" y="3215199"/>
                  <a:pt x="6937030" y="3174124"/>
                  <a:pt x="6937030" y="3174124"/>
                </a:cubicBezTo>
                <a:cubicBezTo>
                  <a:pt x="6933526" y="3160110"/>
                  <a:pt x="6936031" y="3142954"/>
                  <a:pt x="6926519" y="3132083"/>
                </a:cubicBezTo>
                <a:cubicBezTo>
                  <a:pt x="6909883" y="3113070"/>
                  <a:pt x="6863457" y="3090042"/>
                  <a:pt x="6863457" y="3090042"/>
                </a:cubicBezTo>
                <a:cubicBezTo>
                  <a:pt x="6856450" y="3069021"/>
                  <a:pt x="6843491" y="3049112"/>
                  <a:pt x="6842437" y="3026979"/>
                </a:cubicBezTo>
                <a:cubicBezTo>
                  <a:pt x="6838933" y="2953407"/>
                  <a:pt x="6850411" y="2877560"/>
                  <a:pt x="6831926" y="2806262"/>
                </a:cubicBezTo>
                <a:cubicBezTo>
                  <a:pt x="6824465" y="2777486"/>
                  <a:pt x="6768864" y="2743200"/>
                  <a:pt x="6768864" y="2743200"/>
                </a:cubicBezTo>
                <a:cubicBezTo>
                  <a:pt x="6760912" y="2719342"/>
                  <a:pt x="6760101" y="2695402"/>
                  <a:pt x="6726823" y="2690648"/>
                </a:cubicBezTo>
                <a:cubicBezTo>
                  <a:pt x="6712523" y="2688605"/>
                  <a:pt x="6698796" y="2697655"/>
                  <a:pt x="6684782" y="2701159"/>
                </a:cubicBezTo>
                <a:cubicBezTo>
                  <a:pt x="6674272" y="2708166"/>
                  <a:pt x="6665438" y="2718855"/>
                  <a:pt x="6653251" y="2722179"/>
                </a:cubicBezTo>
                <a:cubicBezTo>
                  <a:pt x="6626000" y="2729611"/>
                  <a:pt x="6596958" y="2727637"/>
                  <a:pt x="6569168" y="2732690"/>
                </a:cubicBezTo>
                <a:cubicBezTo>
                  <a:pt x="6558268" y="2734672"/>
                  <a:pt x="6548147" y="2739697"/>
                  <a:pt x="6537637" y="2743200"/>
                </a:cubicBezTo>
                <a:cubicBezTo>
                  <a:pt x="6527127" y="2750207"/>
                  <a:pt x="6517404" y="2758572"/>
                  <a:pt x="6506106" y="2764221"/>
                </a:cubicBezTo>
                <a:cubicBezTo>
                  <a:pt x="6461287" y="2786631"/>
                  <a:pt x="6437453" y="2770606"/>
                  <a:pt x="6379982" y="2764221"/>
                </a:cubicBezTo>
                <a:cubicBezTo>
                  <a:pt x="6376478" y="2753711"/>
                  <a:pt x="6369471" y="2743769"/>
                  <a:pt x="6369471" y="2732690"/>
                </a:cubicBezTo>
                <a:cubicBezTo>
                  <a:pt x="6369471" y="2693993"/>
                  <a:pt x="6374509" y="2655384"/>
                  <a:pt x="6379982" y="2617076"/>
                </a:cubicBezTo>
                <a:cubicBezTo>
                  <a:pt x="6384388" y="2586237"/>
                  <a:pt x="6416484" y="2538532"/>
                  <a:pt x="6432533" y="2522483"/>
                </a:cubicBezTo>
                <a:cubicBezTo>
                  <a:pt x="6443043" y="2511973"/>
                  <a:pt x="6454548" y="2502371"/>
                  <a:pt x="6464064" y="2490952"/>
                </a:cubicBezTo>
                <a:cubicBezTo>
                  <a:pt x="6472151" y="2481248"/>
                  <a:pt x="6478078" y="2469931"/>
                  <a:pt x="6485085" y="2459421"/>
                </a:cubicBezTo>
                <a:cubicBezTo>
                  <a:pt x="6523411" y="2344438"/>
                  <a:pt x="6462288" y="2518595"/>
                  <a:pt x="6516616" y="2396359"/>
                </a:cubicBezTo>
                <a:cubicBezTo>
                  <a:pt x="6525615" y="2376111"/>
                  <a:pt x="6530630" y="2354318"/>
                  <a:pt x="6537637" y="2333297"/>
                </a:cubicBezTo>
                <a:lnTo>
                  <a:pt x="6579678" y="2207173"/>
                </a:lnTo>
                <a:lnTo>
                  <a:pt x="6600699" y="2144111"/>
                </a:lnTo>
                <a:lnTo>
                  <a:pt x="6632230" y="2112579"/>
                </a:lnTo>
                <a:cubicBezTo>
                  <a:pt x="6657219" y="2037609"/>
                  <a:pt x="6621786" y="2128243"/>
                  <a:pt x="6674271" y="2049517"/>
                </a:cubicBezTo>
                <a:cubicBezTo>
                  <a:pt x="6680417" y="2040299"/>
                  <a:pt x="6675767" y="2024425"/>
                  <a:pt x="6684782" y="2017986"/>
                </a:cubicBezTo>
                <a:cubicBezTo>
                  <a:pt x="6702813" y="2005107"/>
                  <a:pt x="6747844" y="1996966"/>
                  <a:pt x="6747844" y="1996966"/>
                </a:cubicBezTo>
                <a:cubicBezTo>
                  <a:pt x="6758354" y="1989959"/>
                  <a:pt x="6767832" y="1981075"/>
                  <a:pt x="6779375" y="1975945"/>
                </a:cubicBezTo>
                <a:cubicBezTo>
                  <a:pt x="6799623" y="1966946"/>
                  <a:pt x="6842437" y="1954924"/>
                  <a:pt x="6842437" y="1954924"/>
                </a:cubicBezTo>
                <a:lnTo>
                  <a:pt x="6905499" y="1891862"/>
                </a:lnTo>
                <a:cubicBezTo>
                  <a:pt x="6934661" y="1862700"/>
                  <a:pt x="6930534" y="1857426"/>
                  <a:pt x="6968561" y="1849821"/>
                </a:cubicBezTo>
                <a:cubicBezTo>
                  <a:pt x="6992853" y="1844963"/>
                  <a:pt x="7017609" y="1842814"/>
                  <a:pt x="7042133" y="1839311"/>
                </a:cubicBezTo>
                <a:cubicBezTo>
                  <a:pt x="7052643" y="1835807"/>
                  <a:pt x="7063011" y="1831844"/>
                  <a:pt x="7073664" y="1828800"/>
                </a:cubicBezTo>
                <a:cubicBezTo>
                  <a:pt x="7087553" y="1824832"/>
                  <a:pt x="7103164" y="1825457"/>
                  <a:pt x="7115706" y="1818290"/>
                </a:cubicBezTo>
                <a:cubicBezTo>
                  <a:pt x="7128611" y="1810916"/>
                  <a:pt x="7136727" y="1797269"/>
                  <a:pt x="7147237" y="1786759"/>
                </a:cubicBezTo>
                <a:cubicBezTo>
                  <a:pt x="7124689" y="1719118"/>
                  <a:pt x="7154403" y="1792590"/>
                  <a:pt x="7105195" y="1723697"/>
                </a:cubicBezTo>
                <a:cubicBezTo>
                  <a:pt x="7096088" y="1710947"/>
                  <a:pt x="7091948" y="1695259"/>
                  <a:pt x="7084175" y="1681655"/>
                </a:cubicBezTo>
                <a:cubicBezTo>
                  <a:pt x="7077908" y="1670687"/>
                  <a:pt x="7070161" y="1660634"/>
                  <a:pt x="7063154" y="1650124"/>
                </a:cubicBezTo>
                <a:cubicBezTo>
                  <a:pt x="7066657" y="1587062"/>
                  <a:pt x="7064732" y="1523462"/>
                  <a:pt x="7073664" y="1460938"/>
                </a:cubicBezTo>
                <a:cubicBezTo>
                  <a:pt x="7075450" y="1448433"/>
                  <a:pt x="7085178" y="1437725"/>
                  <a:pt x="7094685" y="1429407"/>
                </a:cubicBezTo>
                <a:cubicBezTo>
                  <a:pt x="7139164" y="1390488"/>
                  <a:pt x="7145972" y="1391291"/>
                  <a:pt x="7189278" y="1376855"/>
                </a:cubicBezTo>
                <a:cubicBezTo>
                  <a:pt x="7261558" y="1425042"/>
                  <a:pt x="7228373" y="1410908"/>
                  <a:pt x="7283871" y="1429407"/>
                </a:cubicBezTo>
                <a:cubicBezTo>
                  <a:pt x="7294381" y="1425904"/>
                  <a:pt x="7309257" y="1428115"/>
                  <a:pt x="7315402" y="1418897"/>
                </a:cubicBezTo>
                <a:cubicBezTo>
                  <a:pt x="7325311" y="1404033"/>
                  <a:pt x="7322038" y="1383784"/>
                  <a:pt x="7325913" y="1366345"/>
                </a:cubicBezTo>
                <a:cubicBezTo>
                  <a:pt x="7329047" y="1352244"/>
                  <a:pt x="7332920" y="1338318"/>
                  <a:pt x="7336423" y="1324304"/>
                </a:cubicBezTo>
                <a:cubicBezTo>
                  <a:pt x="7332920" y="1306787"/>
                  <a:pt x="7332186" y="1288479"/>
                  <a:pt x="7325913" y="1271752"/>
                </a:cubicBezTo>
                <a:cubicBezTo>
                  <a:pt x="7321478" y="1259924"/>
                  <a:pt x="7306149" y="1252790"/>
                  <a:pt x="7304892" y="1240221"/>
                </a:cubicBezTo>
                <a:cubicBezTo>
                  <a:pt x="7302427" y="1215571"/>
                  <a:pt x="7311899" y="1191172"/>
                  <a:pt x="7315402" y="1166648"/>
                </a:cubicBezTo>
                <a:cubicBezTo>
                  <a:pt x="7332919" y="1170152"/>
                  <a:pt x="7350623" y="1172826"/>
                  <a:pt x="7367954" y="1177159"/>
                </a:cubicBezTo>
                <a:cubicBezTo>
                  <a:pt x="7378702" y="1179846"/>
                  <a:pt x="7398021" y="1176687"/>
                  <a:pt x="7399485" y="1187669"/>
                </a:cubicBezTo>
                <a:cubicBezTo>
                  <a:pt x="7405984" y="1236411"/>
                  <a:pt x="7394123" y="1285911"/>
                  <a:pt x="7388975" y="1334814"/>
                </a:cubicBezTo>
                <a:cubicBezTo>
                  <a:pt x="7385073" y="1371884"/>
                  <a:pt x="7378667" y="1386757"/>
                  <a:pt x="7367954" y="1418897"/>
                </a:cubicBezTo>
                <a:cubicBezTo>
                  <a:pt x="7364451" y="1502980"/>
                  <a:pt x="7365818" y="1587407"/>
                  <a:pt x="7357444" y="1671145"/>
                </a:cubicBezTo>
                <a:cubicBezTo>
                  <a:pt x="7355239" y="1693193"/>
                  <a:pt x="7343430" y="1713186"/>
                  <a:pt x="7336423" y="1734207"/>
                </a:cubicBezTo>
                <a:lnTo>
                  <a:pt x="7325913" y="1765738"/>
                </a:lnTo>
                <a:cubicBezTo>
                  <a:pt x="7333948" y="1854131"/>
                  <a:pt x="7330838" y="1885613"/>
                  <a:pt x="7357444" y="1965435"/>
                </a:cubicBezTo>
                <a:cubicBezTo>
                  <a:pt x="7364451" y="1986456"/>
                  <a:pt x="7360028" y="2016206"/>
                  <a:pt x="7378464" y="2028497"/>
                </a:cubicBezTo>
                <a:lnTo>
                  <a:pt x="7409995" y="2049517"/>
                </a:lnTo>
                <a:cubicBezTo>
                  <a:pt x="7413499" y="2060027"/>
                  <a:pt x="7414360" y="2071830"/>
                  <a:pt x="7420506" y="2081048"/>
                </a:cubicBezTo>
                <a:cubicBezTo>
                  <a:pt x="7443536" y="2115592"/>
                  <a:pt x="7454485" y="2109364"/>
                  <a:pt x="7483568" y="2133600"/>
                </a:cubicBezTo>
                <a:cubicBezTo>
                  <a:pt x="7582352" y="2215921"/>
                  <a:pt x="7418786" y="2100923"/>
                  <a:pt x="7578161" y="2207173"/>
                </a:cubicBezTo>
                <a:lnTo>
                  <a:pt x="7641223" y="2249214"/>
                </a:lnTo>
                <a:lnTo>
                  <a:pt x="7672754" y="2270235"/>
                </a:lnTo>
                <a:cubicBezTo>
                  <a:pt x="7706067" y="2320204"/>
                  <a:pt x="7689779" y="2289780"/>
                  <a:pt x="7714795" y="2364828"/>
                </a:cubicBezTo>
                <a:cubicBezTo>
                  <a:pt x="7718298" y="2375338"/>
                  <a:pt x="7714796" y="2392856"/>
                  <a:pt x="7725306" y="2396359"/>
                </a:cubicBezTo>
                <a:lnTo>
                  <a:pt x="7756837" y="2406869"/>
                </a:lnTo>
                <a:cubicBezTo>
                  <a:pt x="7746327" y="2410372"/>
                  <a:pt x="7736385" y="2417379"/>
                  <a:pt x="7725306" y="2417379"/>
                </a:cubicBezTo>
                <a:cubicBezTo>
                  <a:pt x="7689219" y="2417379"/>
                  <a:pt x="7659202" y="2392432"/>
                  <a:pt x="7630713" y="2375338"/>
                </a:cubicBezTo>
                <a:cubicBezTo>
                  <a:pt x="7623706" y="2364828"/>
                  <a:pt x="7615341" y="2355105"/>
                  <a:pt x="7609692" y="2343807"/>
                </a:cubicBezTo>
                <a:cubicBezTo>
                  <a:pt x="7604737" y="2333898"/>
                  <a:pt x="7605327" y="2321494"/>
                  <a:pt x="7599182" y="2312276"/>
                </a:cubicBezTo>
                <a:cubicBezTo>
                  <a:pt x="7590937" y="2299908"/>
                  <a:pt x="7578161" y="2291255"/>
                  <a:pt x="7567651" y="2280745"/>
                </a:cubicBezTo>
                <a:cubicBezTo>
                  <a:pt x="7565178" y="2270854"/>
                  <a:pt x="7553482" y="2219506"/>
                  <a:pt x="7546630" y="2207173"/>
                </a:cubicBezTo>
                <a:cubicBezTo>
                  <a:pt x="7534361" y="2185088"/>
                  <a:pt x="7518602" y="2165132"/>
                  <a:pt x="7504588" y="2144111"/>
                </a:cubicBezTo>
                <a:cubicBezTo>
                  <a:pt x="7497581" y="2133601"/>
                  <a:pt x="7479574" y="2100595"/>
                  <a:pt x="7483568" y="2112579"/>
                </a:cubicBezTo>
                <a:cubicBezTo>
                  <a:pt x="7506112" y="2180216"/>
                  <a:pt x="7476404" y="2106756"/>
                  <a:pt x="7525609" y="2175642"/>
                </a:cubicBezTo>
                <a:cubicBezTo>
                  <a:pt x="7534716" y="2188391"/>
                  <a:pt x="7538569" y="2204248"/>
                  <a:pt x="7546630" y="2217683"/>
                </a:cubicBezTo>
                <a:cubicBezTo>
                  <a:pt x="7559628" y="2239346"/>
                  <a:pt x="7580681" y="2256778"/>
                  <a:pt x="7588671" y="2280745"/>
                </a:cubicBezTo>
                <a:cubicBezTo>
                  <a:pt x="7594398" y="2297924"/>
                  <a:pt x="7603046" y="2333084"/>
                  <a:pt x="7620202" y="2343807"/>
                </a:cubicBezTo>
                <a:cubicBezTo>
                  <a:pt x="7638992" y="2355551"/>
                  <a:pt x="7663445" y="2354919"/>
                  <a:pt x="7683264" y="2364828"/>
                </a:cubicBezTo>
                <a:cubicBezTo>
                  <a:pt x="7735215" y="2390802"/>
                  <a:pt x="7710442" y="2380893"/>
                  <a:pt x="7756837" y="2396359"/>
                </a:cubicBezTo>
                <a:cubicBezTo>
                  <a:pt x="7763844" y="2385849"/>
                  <a:pt x="7777156" y="2377440"/>
                  <a:pt x="7777857" y="2364828"/>
                </a:cubicBezTo>
                <a:cubicBezTo>
                  <a:pt x="7785715" y="2223381"/>
                  <a:pt x="7791956" y="2244085"/>
                  <a:pt x="7746326" y="2175642"/>
                </a:cubicBezTo>
                <a:lnTo>
                  <a:pt x="7767347" y="2112579"/>
                </a:lnTo>
                <a:lnTo>
                  <a:pt x="7777857" y="2081048"/>
                </a:lnTo>
                <a:cubicBezTo>
                  <a:pt x="7726638" y="2004217"/>
                  <a:pt x="7789164" y="2100833"/>
                  <a:pt x="7735816" y="2007476"/>
                </a:cubicBezTo>
                <a:cubicBezTo>
                  <a:pt x="7729549" y="1996508"/>
                  <a:pt x="7721802" y="1986455"/>
                  <a:pt x="7714795" y="1975945"/>
                </a:cubicBezTo>
                <a:cubicBezTo>
                  <a:pt x="7725305" y="1968938"/>
                  <a:pt x="7737394" y="1963856"/>
                  <a:pt x="7746326" y="1954924"/>
                </a:cubicBezTo>
                <a:cubicBezTo>
                  <a:pt x="7766702" y="1934548"/>
                  <a:pt x="7769309" y="1917508"/>
                  <a:pt x="7777857" y="1891862"/>
                </a:cubicBezTo>
                <a:cubicBezTo>
                  <a:pt x="7767347" y="1884855"/>
                  <a:pt x="7757624" y="1876491"/>
                  <a:pt x="7746326" y="1870842"/>
                </a:cubicBezTo>
                <a:cubicBezTo>
                  <a:pt x="7736417" y="1865887"/>
                  <a:pt x="7723446" y="1867252"/>
                  <a:pt x="7714795" y="1860331"/>
                </a:cubicBezTo>
                <a:cubicBezTo>
                  <a:pt x="7704931" y="1852440"/>
                  <a:pt x="7700782" y="1839310"/>
                  <a:pt x="7693775" y="1828800"/>
                </a:cubicBezTo>
                <a:cubicBezTo>
                  <a:pt x="7697278" y="1797269"/>
                  <a:pt x="7687963" y="1761411"/>
                  <a:pt x="7704285" y="1734207"/>
                </a:cubicBezTo>
                <a:cubicBezTo>
                  <a:pt x="7713476" y="1718889"/>
                  <a:pt x="7744205" y="1736329"/>
                  <a:pt x="7756837" y="1723697"/>
                </a:cubicBezTo>
                <a:cubicBezTo>
                  <a:pt x="7764671" y="1715863"/>
                  <a:pt x="7756235" y="1697121"/>
                  <a:pt x="7746326" y="1692166"/>
                </a:cubicBezTo>
                <a:cubicBezTo>
                  <a:pt x="7724168" y="1681087"/>
                  <a:pt x="7697278" y="1685159"/>
                  <a:pt x="7672754" y="1681655"/>
                </a:cubicBezTo>
                <a:cubicBezTo>
                  <a:pt x="7669251" y="1667641"/>
                  <a:pt x="7667934" y="1652891"/>
                  <a:pt x="7662244" y="1639614"/>
                </a:cubicBezTo>
                <a:cubicBezTo>
                  <a:pt x="7650778" y="1612861"/>
                  <a:pt x="7635171" y="1599801"/>
                  <a:pt x="7609692" y="1587062"/>
                </a:cubicBezTo>
                <a:cubicBezTo>
                  <a:pt x="7599783" y="1582107"/>
                  <a:pt x="7588671" y="1580055"/>
                  <a:pt x="7578161" y="1576552"/>
                </a:cubicBezTo>
                <a:cubicBezTo>
                  <a:pt x="7544849" y="1526585"/>
                  <a:pt x="7561134" y="1557003"/>
                  <a:pt x="7536119" y="1481959"/>
                </a:cubicBezTo>
                <a:lnTo>
                  <a:pt x="7525609" y="1450428"/>
                </a:lnTo>
                <a:lnTo>
                  <a:pt x="7515099" y="1418897"/>
                </a:lnTo>
                <a:cubicBezTo>
                  <a:pt x="7518972" y="1391787"/>
                  <a:pt x="7521444" y="1343143"/>
                  <a:pt x="7536119" y="1313793"/>
                </a:cubicBezTo>
                <a:cubicBezTo>
                  <a:pt x="7541768" y="1302495"/>
                  <a:pt x="7547276" y="1290153"/>
                  <a:pt x="7557140" y="1282262"/>
                </a:cubicBezTo>
                <a:cubicBezTo>
                  <a:pt x="7565791" y="1275341"/>
                  <a:pt x="7577771" y="1273734"/>
                  <a:pt x="7588671" y="1271752"/>
                </a:cubicBezTo>
                <a:cubicBezTo>
                  <a:pt x="7616461" y="1266699"/>
                  <a:pt x="7644726" y="1264745"/>
                  <a:pt x="7672754" y="1261242"/>
                </a:cubicBezTo>
                <a:cubicBezTo>
                  <a:pt x="7662244" y="1254235"/>
                  <a:pt x="7649114" y="1250085"/>
                  <a:pt x="7641223" y="1240221"/>
                </a:cubicBezTo>
                <a:cubicBezTo>
                  <a:pt x="7623489" y="1218054"/>
                  <a:pt x="7631489" y="1189361"/>
                  <a:pt x="7641223" y="1166648"/>
                </a:cubicBezTo>
                <a:cubicBezTo>
                  <a:pt x="7646199" y="1155037"/>
                  <a:pt x="7652380" y="1143008"/>
                  <a:pt x="7662244" y="1135117"/>
                </a:cubicBezTo>
                <a:cubicBezTo>
                  <a:pt x="7670895" y="1128196"/>
                  <a:pt x="7682911" y="1126780"/>
                  <a:pt x="7693775" y="1124607"/>
                </a:cubicBezTo>
                <a:cubicBezTo>
                  <a:pt x="7718067" y="1119749"/>
                  <a:pt x="7742823" y="1117600"/>
                  <a:pt x="7767347" y="1114097"/>
                </a:cubicBezTo>
                <a:cubicBezTo>
                  <a:pt x="7813250" y="976384"/>
                  <a:pt x="7767382" y="1123993"/>
                  <a:pt x="7788368" y="756745"/>
                </a:cubicBezTo>
                <a:cubicBezTo>
                  <a:pt x="7788484" y="754712"/>
                  <a:pt x="7804343" y="689480"/>
                  <a:pt x="7809388" y="683173"/>
                </a:cubicBezTo>
                <a:cubicBezTo>
                  <a:pt x="7817279" y="673309"/>
                  <a:pt x="7830409" y="669159"/>
                  <a:pt x="7840919" y="662152"/>
                </a:cubicBezTo>
                <a:cubicBezTo>
                  <a:pt x="7844423" y="651642"/>
                  <a:pt x="7846475" y="640530"/>
                  <a:pt x="7851430" y="630621"/>
                </a:cubicBezTo>
                <a:cubicBezTo>
                  <a:pt x="7857079" y="619323"/>
                  <a:pt x="7871307" y="611670"/>
                  <a:pt x="7872451" y="599090"/>
                </a:cubicBezTo>
                <a:cubicBezTo>
                  <a:pt x="7875008" y="570960"/>
                  <a:pt x="7873412" y="540818"/>
                  <a:pt x="7861940" y="515007"/>
                </a:cubicBezTo>
                <a:cubicBezTo>
                  <a:pt x="7857440" y="504883"/>
                  <a:pt x="7841376" y="506064"/>
                  <a:pt x="7830409" y="504497"/>
                </a:cubicBezTo>
                <a:cubicBezTo>
                  <a:pt x="7792101" y="499024"/>
                  <a:pt x="7753333" y="497490"/>
                  <a:pt x="7714795" y="493986"/>
                </a:cubicBezTo>
                <a:cubicBezTo>
                  <a:pt x="7704285" y="490483"/>
                  <a:pt x="7693173" y="488431"/>
                  <a:pt x="7683264" y="483476"/>
                </a:cubicBezTo>
                <a:cubicBezTo>
                  <a:pt x="7671966" y="477827"/>
                  <a:pt x="7663276" y="467585"/>
                  <a:pt x="7651733" y="462455"/>
                </a:cubicBezTo>
                <a:cubicBezTo>
                  <a:pt x="7631485" y="453456"/>
                  <a:pt x="7588671" y="441435"/>
                  <a:pt x="7588671" y="441435"/>
                </a:cubicBezTo>
                <a:cubicBezTo>
                  <a:pt x="7530084" y="353552"/>
                  <a:pt x="7583227" y="455239"/>
                  <a:pt x="7599182" y="399393"/>
                </a:cubicBezTo>
                <a:cubicBezTo>
                  <a:pt x="7607010" y="371992"/>
                  <a:pt x="7588390" y="325539"/>
                  <a:pt x="7567651" y="304800"/>
                </a:cubicBezTo>
                <a:cubicBezTo>
                  <a:pt x="7558719" y="295868"/>
                  <a:pt x="7546630" y="290786"/>
                  <a:pt x="7536119" y="283779"/>
                </a:cubicBezTo>
                <a:cubicBezTo>
                  <a:pt x="7531693" y="277140"/>
                  <a:pt x="7499149" y="234314"/>
                  <a:pt x="7504588" y="220717"/>
                </a:cubicBezTo>
                <a:cubicBezTo>
                  <a:pt x="7509279" y="208989"/>
                  <a:pt x="7525609" y="206704"/>
                  <a:pt x="7536119" y="199697"/>
                </a:cubicBezTo>
                <a:cubicBezTo>
                  <a:pt x="7578732" y="206799"/>
                  <a:pt x="7602027" y="219295"/>
                  <a:pt x="7641223" y="199697"/>
                </a:cubicBezTo>
                <a:cubicBezTo>
                  <a:pt x="7663820" y="188399"/>
                  <a:pt x="7683264" y="171669"/>
                  <a:pt x="7704285" y="157655"/>
                </a:cubicBezTo>
                <a:cubicBezTo>
                  <a:pt x="7714795" y="150648"/>
                  <a:pt x="7723561" y="139699"/>
                  <a:pt x="7735816" y="136635"/>
                </a:cubicBezTo>
                <a:cubicBezTo>
                  <a:pt x="7837230" y="111281"/>
                  <a:pt x="7791570" y="121280"/>
                  <a:pt x="7872451" y="105104"/>
                </a:cubicBezTo>
                <a:cubicBezTo>
                  <a:pt x="7891519" y="92392"/>
                  <a:pt x="7935042" y="77674"/>
                  <a:pt x="7893471" y="42042"/>
                </a:cubicBezTo>
                <a:cubicBezTo>
                  <a:pt x="7876648" y="27622"/>
                  <a:pt x="7851430" y="28028"/>
                  <a:pt x="7830409" y="21021"/>
                </a:cubicBezTo>
                <a:lnTo>
                  <a:pt x="7798878" y="10511"/>
                </a:lnTo>
                <a:cubicBezTo>
                  <a:pt x="7593274" y="20301"/>
                  <a:pt x="7584647" y="28300"/>
                  <a:pt x="7388975" y="10511"/>
                </a:cubicBezTo>
                <a:cubicBezTo>
                  <a:pt x="7374589" y="9203"/>
                  <a:pt x="7360947" y="3504"/>
                  <a:pt x="7346933" y="0"/>
                </a:cubicBezTo>
                <a:cubicBezTo>
                  <a:pt x="7315402" y="3504"/>
                  <a:pt x="7282437" y="479"/>
                  <a:pt x="7252340" y="10511"/>
                </a:cubicBezTo>
                <a:cubicBezTo>
                  <a:pt x="7238239" y="15211"/>
                  <a:pt x="7230325" y="30623"/>
                  <a:pt x="7220809" y="42042"/>
                </a:cubicBezTo>
                <a:cubicBezTo>
                  <a:pt x="7204927" y="61100"/>
                  <a:pt x="7192971" y="93871"/>
                  <a:pt x="7168257" y="105104"/>
                </a:cubicBezTo>
                <a:cubicBezTo>
                  <a:pt x="7141957" y="117059"/>
                  <a:pt x="7111582" y="116988"/>
                  <a:pt x="7084175" y="126124"/>
                </a:cubicBezTo>
                <a:cubicBezTo>
                  <a:pt x="7073665" y="129628"/>
                  <a:pt x="7062329" y="131255"/>
                  <a:pt x="7052644" y="136635"/>
                </a:cubicBezTo>
                <a:cubicBezTo>
                  <a:pt x="6944229" y="196866"/>
                  <a:pt x="7029395" y="165405"/>
                  <a:pt x="6958051" y="189186"/>
                </a:cubicBezTo>
                <a:cubicBezTo>
                  <a:pt x="6923016" y="241737"/>
                  <a:pt x="6947539" y="213711"/>
                  <a:pt x="6873968" y="262759"/>
                </a:cubicBezTo>
                <a:lnTo>
                  <a:pt x="6842437" y="283779"/>
                </a:lnTo>
                <a:cubicBezTo>
                  <a:pt x="6835430" y="294290"/>
                  <a:pt x="6822811" y="302756"/>
                  <a:pt x="6821416" y="315311"/>
                </a:cubicBezTo>
                <a:cubicBezTo>
                  <a:pt x="6819063" y="336491"/>
                  <a:pt x="6822396" y="359312"/>
                  <a:pt x="6831926" y="378373"/>
                </a:cubicBezTo>
                <a:cubicBezTo>
                  <a:pt x="6837575" y="389671"/>
                  <a:pt x="6851847" y="394417"/>
                  <a:pt x="6863457" y="399393"/>
                </a:cubicBezTo>
                <a:cubicBezTo>
                  <a:pt x="6876734" y="405083"/>
                  <a:pt x="6891609" y="405936"/>
                  <a:pt x="6905499" y="409904"/>
                </a:cubicBezTo>
                <a:cubicBezTo>
                  <a:pt x="6916152" y="412948"/>
                  <a:pt x="6926520" y="416911"/>
                  <a:pt x="6937030" y="420414"/>
                </a:cubicBezTo>
                <a:cubicBezTo>
                  <a:pt x="6940533" y="434428"/>
                  <a:pt x="6952108" y="448751"/>
                  <a:pt x="6947540" y="462455"/>
                </a:cubicBezTo>
                <a:cubicBezTo>
                  <a:pt x="6943545" y="474439"/>
                  <a:pt x="6928469" y="481399"/>
                  <a:pt x="6916009" y="483476"/>
                </a:cubicBezTo>
                <a:cubicBezTo>
                  <a:pt x="6905081" y="485297"/>
                  <a:pt x="6894851" y="476856"/>
                  <a:pt x="6884478" y="472966"/>
                </a:cubicBezTo>
                <a:cubicBezTo>
                  <a:pt x="6805461" y="443335"/>
                  <a:pt x="6859780" y="457516"/>
                  <a:pt x="6779375" y="441435"/>
                </a:cubicBezTo>
                <a:cubicBezTo>
                  <a:pt x="6768865" y="444938"/>
                  <a:pt x="6755678" y="444111"/>
                  <a:pt x="6747844" y="451945"/>
                </a:cubicBezTo>
                <a:cubicBezTo>
                  <a:pt x="6740010" y="459779"/>
                  <a:pt x="6739506" y="472612"/>
                  <a:pt x="6737333" y="483476"/>
                </a:cubicBezTo>
                <a:cubicBezTo>
                  <a:pt x="6732475" y="507768"/>
                  <a:pt x="6731254" y="532675"/>
                  <a:pt x="6726823" y="557048"/>
                </a:cubicBezTo>
                <a:cubicBezTo>
                  <a:pt x="6724239" y="571260"/>
                  <a:pt x="6727410" y="589842"/>
                  <a:pt x="6716313" y="599090"/>
                </a:cubicBezTo>
                <a:cubicBezTo>
                  <a:pt x="6702589" y="610526"/>
                  <a:pt x="6681092" y="605267"/>
                  <a:pt x="6663761" y="609600"/>
                </a:cubicBezTo>
                <a:cubicBezTo>
                  <a:pt x="6653013" y="612287"/>
                  <a:pt x="6641915" y="614731"/>
                  <a:pt x="6632230" y="620111"/>
                </a:cubicBezTo>
                <a:cubicBezTo>
                  <a:pt x="6523815" y="680342"/>
                  <a:pt x="6608981" y="648881"/>
                  <a:pt x="6537637" y="672662"/>
                </a:cubicBezTo>
                <a:cubicBezTo>
                  <a:pt x="6527127" y="669159"/>
                  <a:pt x="6515324" y="668297"/>
                  <a:pt x="6506106" y="662152"/>
                </a:cubicBezTo>
                <a:cubicBezTo>
                  <a:pt x="6493738" y="653907"/>
                  <a:pt x="6489308" y="632585"/>
                  <a:pt x="6474575" y="630621"/>
                </a:cubicBezTo>
                <a:cubicBezTo>
                  <a:pt x="6432758" y="625045"/>
                  <a:pt x="6390492" y="637628"/>
                  <a:pt x="6348451" y="641131"/>
                </a:cubicBezTo>
                <a:cubicBezTo>
                  <a:pt x="6277441" y="664802"/>
                  <a:pt x="6354412" y="631974"/>
                  <a:pt x="6295899" y="683173"/>
                </a:cubicBezTo>
                <a:cubicBezTo>
                  <a:pt x="6276886" y="699809"/>
                  <a:pt x="6253858" y="711200"/>
                  <a:pt x="6232837" y="725214"/>
                </a:cubicBezTo>
                <a:cubicBezTo>
                  <a:pt x="6222327" y="732221"/>
                  <a:pt x="6213875" y="744978"/>
                  <a:pt x="6201306" y="746235"/>
                </a:cubicBezTo>
                <a:lnTo>
                  <a:pt x="6096202" y="756745"/>
                </a:lnTo>
                <a:cubicBezTo>
                  <a:pt x="6085692" y="760248"/>
                  <a:pt x="6075682" y="768478"/>
                  <a:pt x="6064671" y="767255"/>
                </a:cubicBezTo>
                <a:cubicBezTo>
                  <a:pt x="6042649" y="764808"/>
                  <a:pt x="6001609" y="746235"/>
                  <a:pt x="6001609" y="746235"/>
                </a:cubicBezTo>
                <a:cubicBezTo>
                  <a:pt x="5987595" y="753242"/>
                  <a:pt x="5968969" y="754721"/>
                  <a:pt x="5959568" y="767255"/>
                </a:cubicBezTo>
                <a:cubicBezTo>
                  <a:pt x="5946273" y="784981"/>
                  <a:pt x="5960682" y="829311"/>
                  <a:pt x="5938547" y="830317"/>
                </a:cubicBezTo>
                <a:lnTo>
                  <a:pt x="5707319" y="840828"/>
                </a:lnTo>
                <a:cubicBezTo>
                  <a:pt x="5703816" y="851338"/>
                  <a:pt x="5698273" y="861377"/>
                  <a:pt x="5696809" y="872359"/>
                </a:cubicBezTo>
                <a:cubicBezTo>
                  <a:pt x="5691234" y="914176"/>
                  <a:pt x="5703978" y="960179"/>
                  <a:pt x="5686299" y="998483"/>
                </a:cubicBezTo>
                <a:cubicBezTo>
                  <a:pt x="5678813" y="1014703"/>
                  <a:pt x="5651264" y="1005490"/>
                  <a:pt x="5633747" y="1008993"/>
                </a:cubicBezTo>
                <a:lnTo>
                  <a:pt x="5570685" y="1051035"/>
                </a:lnTo>
                <a:cubicBezTo>
                  <a:pt x="5560175" y="1058042"/>
                  <a:pt x="5551137" y="1068060"/>
                  <a:pt x="5539154" y="1072055"/>
                </a:cubicBezTo>
                <a:lnTo>
                  <a:pt x="5507623" y="1082566"/>
                </a:lnTo>
                <a:cubicBezTo>
                  <a:pt x="5496692" y="1180948"/>
                  <a:pt x="5524833" y="1214948"/>
                  <a:pt x="5392009" y="1166648"/>
                </a:cubicBezTo>
                <a:cubicBezTo>
                  <a:pt x="5381597" y="1162862"/>
                  <a:pt x="5383902" y="1145932"/>
                  <a:pt x="5381499" y="1135117"/>
                </a:cubicBezTo>
                <a:cubicBezTo>
                  <a:pt x="5376876" y="1114314"/>
                  <a:pt x="5375611" y="1092858"/>
                  <a:pt x="5370988" y="1072055"/>
                </a:cubicBezTo>
                <a:cubicBezTo>
                  <a:pt x="5367005" y="1054131"/>
                  <a:pt x="5349196" y="1010169"/>
                  <a:pt x="5339457" y="998483"/>
                </a:cubicBezTo>
                <a:cubicBezTo>
                  <a:pt x="5323783" y="979675"/>
                  <a:pt x="5297917" y="974126"/>
                  <a:pt x="5276395" y="966952"/>
                </a:cubicBezTo>
                <a:cubicBezTo>
                  <a:pt x="5251871" y="970455"/>
                  <a:pt x="5226962" y="971892"/>
                  <a:pt x="5202823" y="977462"/>
                </a:cubicBezTo>
                <a:cubicBezTo>
                  <a:pt x="5181233" y="982444"/>
                  <a:pt x="5139761" y="998483"/>
                  <a:pt x="5139761" y="998483"/>
                </a:cubicBezTo>
                <a:cubicBezTo>
                  <a:pt x="5136258" y="1008993"/>
                  <a:pt x="5132295" y="1019361"/>
                  <a:pt x="5129251" y="1030014"/>
                </a:cubicBezTo>
                <a:cubicBezTo>
                  <a:pt x="5125283" y="1043903"/>
                  <a:pt x="5126753" y="1060036"/>
                  <a:pt x="5118740" y="1072055"/>
                </a:cubicBezTo>
                <a:cubicBezTo>
                  <a:pt x="5111733" y="1082565"/>
                  <a:pt x="5097719" y="1086069"/>
                  <a:pt x="5087209" y="1093076"/>
                </a:cubicBezTo>
                <a:cubicBezTo>
                  <a:pt x="4981136" y="1079817"/>
                  <a:pt x="5029925" y="1091499"/>
                  <a:pt x="4940064" y="1061545"/>
                </a:cubicBezTo>
                <a:lnTo>
                  <a:pt x="4908533" y="1051035"/>
                </a:lnTo>
                <a:cubicBezTo>
                  <a:pt x="4884009" y="1054538"/>
                  <a:pt x="4858861" y="1055027"/>
                  <a:pt x="4834961" y="1061545"/>
                </a:cubicBezTo>
                <a:cubicBezTo>
                  <a:pt x="4819845" y="1065668"/>
                  <a:pt x="4808374" y="1085142"/>
                  <a:pt x="4792919" y="1082566"/>
                </a:cubicBezTo>
                <a:cubicBezTo>
                  <a:pt x="4780459" y="1080489"/>
                  <a:pt x="4780831" y="1059967"/>
                  <a:pt x="4771899" y="1051035"/>
                </a:cubicBezTo>
                <a:cubicBezTo>
                  <a:pt x="4762967" y="1042103"/>
                  <a:pt x="4750878" y="1037021"/>
                  <a:pt x="4740368" y="1030014"/>
                </a:cubicBezTo>
                <a:cubicBezTo>
                  <a:pt x="4722851" y="1033517"/>
                  <a:pt x="4698784" y="1026423"/>
                  <a:pt x="4687816" y="1040524"/>
                </a:cubicBezTo>
                <a:cubicBezTo>
                  <a:pt x="4670079" y="1063329"/>
                  <a:pt x="4657659" y="1152015"/>
                  <a:pt x="4666795" y="1124607"/>
                </a:cubicBezTo>
                <a:cubicBezTo>
                  <a:pt x="4677668" y="1091991"/>
                  <a:pt x="4678847" y="1083500"/>
                  <a:pt x="4698326" y="1051035"/>
                </a:cubicBezTo>
                <a:cubicBezTo>
                  <a:pt x="4711324" y="1029371"/>
                  <a:pt x="4740368" y="987973"/>
                  <a:pt x="4740368" y="987973"/>
                </a:cubicBezTo>
                <a:cubicBezTo>
                  <a:pt x="4768394" y="903892"/>
                  <a:pt x="4768395" y="945930"/>
                  <a:pt x="4740368" y="861848"/>
                </a:cubicBezTo>
                <a:cubicBezTo>
                  <a:pt x="4736926" y="851521"/>
                  <a:pt x="4723388" y="801696"/>
                  <a:pt x="4708837" y="798786"/>
                </a:cubicBezTo>
                <a:cubicBezTo>
                  <a:pt x="4646904" y="786400"/>
                  <a:pt x="4582713" y="791779"/>
                  <a:pt x="4519651" y="788276"/>
                </a:cubicBezTo>
                <a:cubicBezTo>
                  <a:pt x="4494635" y="713230"/>
                  <a:pt x="4517066" y="737505"/>
                  <a:pt x="4467099" y="704193"/>
                </a:cubicBezTo>
                <a:cubicBezTo>
                  <a:pt x="4456589" y="707697"/>
                  <a:pt x="4442007" y="705689"/>
                  <a:pt x="4435568" y="714704"/>
                </a:cubicBezTo>
                <a:cubicBezTo>
                  <a:pt x="4422689" y="732735"/>
                  <a:pt x="4421554" y="756745"/>
                  <a:pt x="4414547" y="777766"/>
                </a:cubicBezTo>
                <a:cubicBezTo>
                  <a:pt x="4411044" y="788276"/>
                  <a:pt x="4410182" y="800079"/>
                  <a:pt x="4404037" y="809297"/>
                </a:cubicBezTo>
                <a:cubicBezTo>
                  <a:pt x="4397030" y="819807"/>
                  <a:pt x="4392880" y="832937"/>
                  <a:pt x="4383016" y="840828"/>
                </a:cubicBezTo>
                <a:cubicBezTo>
                  <a:pt x="4374365" y="847749"/>
                  <a:pt x="4361995" y="847835"/>
                  <a:pt x="4351485" y="851338"/>
                </a:cubicBezTo>
                <a:cubicBezTo>
                  <a:pt x="4291721" y="836397"/>
                  <a:pt x="4304850" y="834305"/>
                  <a:pt x="4225361" y="851338"/>
                </a:cubicBezTo>
                <a:cubicBezTo>
                  <a:pt x="4203695" y="855981"/>
                  <a:pt x="4162299" y="872359"/>
                  <a:pt x="4162299" y="872359"/>
                </a:cubicBezTo>
                <a:cubicBezTo>
                  <a:pt x="4155292" y="882869"/>
                  <a:pt x="4151142" y="895999"/>
                  <a:pt x="4141278" y="903890"/>
                </a:cubicBezTo>
                <a:cubicBezTo>
                  <a:pt x="4132627" y="910811"/>
                  <a:pt x="4119656" y="909445"/>
                  <a:pt x="4109747" y="914400"/>
                </a:cubicBezTo>
                <a:cubicBezTo>
                  <a:pt x="4098449" y="920049"/>
                  <a:pt x="4089514" y="929772"/>
                  <a:pt x="4078216" y="935421"/>
                </a:cubicBezTo>
                <a:cubicBezTo>
                  <a:pt x="4056673" y="946193"/>
                  <a:pt x="4014116" y="952445"/>
                  <a:pt x="3994133" y="956442"/>
                </a:cubicBezTo>
                <a:cubicBezTo>
                  <a:pt x="3963129" y="977110"/>
                  <a:pt x="3956360" y="978646"/>
                  <a:pt x="3931071" y="1008993"/>
                </a:cubicBezTo>
                <a:cubicBezTo>
                  <a:pt x="3922984" y="1018697"/>
                  <a:pt x="3917058" y="1030014"/>
                  <a:pt x="3910051" y="1040524"/>
                </a:cubicBezTo>
                <a:cubicBezTo>
                  <a:pt x="3906547" y="1054538"/>
                  <a:pt x="3913458" y="1078700"/>
                  <a:pt x="3899540" y="1082566"/>
                </a:cubicBezTo>
                <a:cubicBezTo>
                  <a:pt x="3842055" y="1098534"/>
                  <a:pt x="3780230" y="1087140"/>
                  <a:pt x="3720864" y="1093076"/>
                </a:cubicBezTo>
                <a:cubicBezTo>
                  <a:pt x="3709840" y="1094178"/>
                  <a:pt x="3699843" y="1100083"/>
                  <a:pt x="3689333" y="1103586"/>
                </a:cubicBezTo>
                <a:cubicBezTo>
                  <a:pt x="3682326" y="1117600"/>
                  <a:pt x="3676086" y="1132024"/>
                  <a:pt x="3668313" y="1145628"/>
                </a:cubicBezTo>
                <a:cubicBezTo>
                  <a:pt x="3662046" y="1156596"/>
                  <a:pt x="3648859" y="1164625"/>
                  <a:pt x="3647292" y="1177159"/>
                </a:cubicBezTo>
                <a:cubicBezTo>
                  <a:pt x="3642507" y="1215439"/>
                  <a:pt x="3660460" y="1233697"/>
                  <a:pt x="3678823" y="1261242"/>
                </a:cubicBezTo>
                <a:cubicBezTo>
                  <a:pt x="3678823" y="1261242"/>
                  <a:pt x="3664069" y="1240679"/>
                  <a:pt x="3657802" y="1229711"/>
                </a:cubicBezTo>
                <a:cubicBezTo>
                  <a:pt x="3620911" y="1165150"/>
                  <a:pt x="3656612" y="1207499"/>
                  <a:pt x="3605251" y="1156138"/>
                </a:cubicBezTo>
                <a:cubicBezTo>
                  <a:pt x="3584230" y="1159641"/>
                  <a:pt x="3558226" y="1152615"/>
                  <a:pt x="3542188" y="1166648"/>
                </a:cubicBezTo>
                <a:cubicBezTo>
                  <a:pt x="3534003" y="1173810"/>
                  <a:pt x="3515198" y="1253591"/>
                  <a:pt x="3510657" y="1271752"/>
                </a:cubicBezTo>
                <a:cubicBezTo>
                  <a:pt x="3514161" y="1229711"/>
                  <a:pt x="3528714" y="1187135"/>
                  <a:pt x="3521168" y="1145628"/>
                </a:cubicBezTo>
                <a:cubicBezTo>
                  <a:pt x="3519186" y="1134728"/>
                  <a:pt x="3497471" y="1148304"/>
                  <a:pt x="3489637" y="1156138"/>
                </a:cubicBezTo>
                <a:cubicBezTo>
                  <a:pt x="3471773" y="1174002"/>
                  <a:pt x="3447595" y="1219200"/>
                  <a:pt x="3447595" y="1219200"/>
                </a:cubicBezTo>
                <a:cubicBezTo>
                  <a:pt x="3444092" y="1229710"/>
                  <a:pt x="3442040" y="1240822"/>
                  <a:pt x="3437085" y="1250731"/>
                </a:cubicBezTo>
                <a:cubicBezTo>
                  <a:pt x="3431436" y="1262029"/>
                  <a:pt x="3421194" y="1270719"/>
                  <a:pt x="3416064" y="1282262"/>
                </a:cubicBezTo>
                <a:cubicBezTo>
                  <a:pt x="3366034" y="1394831"/>
                  <a:pt x="3421596" y="1305496"/>
                  <a:pt x="3374023" y="1376855"/>
                </a:cubicBezTo>
                <a:cubicBezTo>
                  <a:pt x="3338702" y="1482820"/>
                  <a:pt x="3392594" y="1318454"/>
                  <a:pt x="3353002" y="1450428"/>
                </a:cubicBezTo>
                <a:cubicBezTo>
                  <a:pt x="3346635" y="1471651"/>
                  <a:pt x="3336328" y="1491763"/>
                  <a:pt x="3331982" y="1513490"/>
                </a:cubicBezTo>
                <a:cubicBezTo>
                  <a:pt x="3324269" y="1552055"/>
                  <a:pt x="3319792" y="1599253"/>
                  <a:pt x="3289940" y="1629104"/>
                </a:cubicBezTo>
                <a:cubicBezTo>
                  <a:pt x="3281008" y="1638036"/>
                  <a:pt x="3268919" y="1643117"/>
                  <a:pt x="3258409" y="1650124"/>
                </a:cubicBezTo>
                <a:cubicBezTo>
                  <a:pt x="3251485" y="1670897"/>
                  <a:pt x="3245401" y="1698367"/>
                  <a:pt x="3226878" y="1713186"/>
                </a:cubicBezTo>
                <a:cubicBezTo>
                  <a:pt x="3218227" y="1720107"/>
                  <a:pt x="3205857" y="1720193"/>
                  <a:pt x="3195347" y="1723697"/>
                </a:cubicBezTo>
                <a:cubicBezTo>
                  <a:pt x="3146299" y="1720193"/>
                  <a:pt x="3095907" y="1725112"/>
                  <a:pt x="3048202" y="1713186"/>
                </a:cubicBezTo>
                <a:cubicBezTo>
                  <a:pt x="3035947" y="1710122"/>
                  <a:pt x="3024705" y="1694041"/>
                  <a:pt x="3027182" y="1681655"/>
                </a:cubicBezTo>
                <a:cubicBezTo>
                  <a:pt x="3029659" y="1669269"/>
                  <a:pt x="3048203" y="1667642"/>
                  <a:pt x="3058713" y="1660635"/>
                </a:cubicBezTo>
                <a:cubicBezTo>
                  <a:pt x="3097251" y="1664138"/>
                  <a:pt x="3136079" y="1677029"/>
                  <a:pt x="3174326" y="1671145"/>
                </a:cubicBezTo>
                <a:cubicBezTo>
                  <a:pt x="3186811" y="1669224"/>
                  <a:pt x="3190217" y="1651157"/>
                  <a:pt x="3195347" y="1639614"/>
                </a:cubicBezTo>
                <a:cubicBezTo>
                  <a:pt x="3204346" y="1619366"/>
                  <a:pt x="3209361" y="1597573"/>
                  <a:pt x="3216368" y="1576552"/>
                </a:cubicBezTo>
                <a:cubicBezTo>
                  <a:pt x="3220936" y="1562848"/>
                  <a:pt x="3221188" y="1547788"/>
                  <a:pt x="3226878" y="1534511"/>
                </a:cubicBezTo>
                <a:cubicBezTo>
                  <a:pt x="3231854" y="1522900"/>
                  <a:pt x="3240892" y="1513490"/>
                  <a:pt x="3247899" y="1502979"/>
                </a:cubicBezTo>
                <a:cubicBezTo>
                  <a:pt x="3254906" y="1481958"/>
                  <a:pt x="3263545" y="1461413"/>
                  <a:pt x="3268919" y="1439917"/>
                </a:cubicBezTo>
                <a:cubicBezTo>
                  <a:pt x="3272423" y="1425903"/>
                  <a:pt x="3275279" y="1411712"/>
                  <a:pt x="3279430" y="1397876"/>
                </a:cubicBezTo>
                <a:cubicBezTo>
                  <a:pt x="3285797" y="1376653"/>
                  <a:pt x="3293444" y="1355835"/>
                  <a:pt x="3300451" y="1334814"/>
                </a:cubicBezTo>
                <a:lnTo>
                  <a:pt x="3321471" y="1271752"/>
                </a:lnTo>
                <a:lnTo>
                  <a:pt x="3342492" y="1208690"/>
                </a:lnTo>
                <a:cubicBezTo>
                  <a:pt x="3345995" y="1198180"/>
                  <a:pt x="3346857" y="1186377"/>
                  <a:pt x="3353002" y="1177159"/>
                </a:cubicBezTo>
                <a:lnTo>
                  <a:pt x="3374023" y="1145628"/>
                </a:lnTo>
                <a:cubicBezTo>
                  <a:pt x="3361530" y="1020697"/>
                  <a:pt x="3397786" y="1029515"/>
                  <a:pt x="3279430" y="1051035"/>
                </a:cubicBezTo>
                <a:cubicBezTo>
                  <a:pt x="3268530" y="1053017"/>
                  <a:pt x="3258409" y="1058042"/>
                  <a:pt x="3247899" y="1061545"/>
                </a:cubicBezTo>
                <a:cubicBezTo>
                  <a:pt x="3237389" y="1068552"/>
                  <a:pt x="3224455" y="1072862"/>
                  <a:pt x="3216368" y="1082566"/>
                </a:cubicBezTo>
                <a:cubicBezTo>
                  <a:pt x="3206338" y="1094602"/>
                  <a:pt x="3203121" y="1111004"/>
                  <a:pt x="3195347" y="1124607"/>
                </a:cubicBezTo>
                <a:cubicBezTo>
                  <a:pt x="3189080" y="1135575"/>
                  <a:pt x="3181333" y="1145628"/>
                  <a:pt x="3174326" y="1156138"/>
                </a:cubicBezTo>
                <a:cubicBezTo>
                  <a:pt x="3170823" y="1166648"/>
                  <a:pt x="3170737" y="1179018"/>
                  <a:pt x="3163816" y="1187669"/>
                </a:cubicBezTo>
                <a:cubicBezTo>
                  <a:pt x="3155925" y="1197533"/>
                  <a:pt x="3137934" y="1197392"/>
                  <a:pt x="3132285" y="1208690"/>
                </a:cubicBezTo>
                <a:cubicBezTo>
                  <a:pt x="3122755" y="1227751"/>
                  <a:pt x="3124789" y="1250656"/>
                  <a:pt x="3121775" y="1271752"/>
                </a:cubicBezTo>
                <a:cubicBezTo>
                  <a:pt x="3111854" y="1341201"/>
                  <a:pt x="3107896" y="1389521"/>
                  <a:pt x="3100754" y="1460938"/>
                </a:cubicBezTo>
                <a:cubicBezTo>
                  <a:pt x="3090244" y="1453931"/>
                  <a:pt x="3077114" y="1449781"/>
                  <a:pt x="3069223" y="1439917"/>
                </a:cubicBezTo>
                <a:cubicBezTo>
                  <a:pt x="3028457" y="1388958"/>
                  <a:pt x="3095976" y="1420807"/>
                  <a:pt x="3027182" y="1397876"/>
                </a:cubicBezTo>
                <a:cubicBezTo>
                  <a:pt x="3016672" y="1383862"/>
                  <a:pt x="3003485" y="1371503"/>
                  <a:pt x="2995651" y="1355835"/>
                </a:cubicBezTo>
                <a:cubicBezTo>
                  <a:pt x="2985742" y="1336017"/>
                  <a:pt x="2981637" y="1313794"/>
                  <a:pt x="2974630" y="1292773"/>
                </a:cubicBezTo>
                <a:cubicBezTo>
                  <a:pt x="2971126" y="1282263"/>
                  <a:pt x="2970264" y="1270460"/>
                  <a:pt x="2964119" y="1261242"/>
                </a:cubicBezTo>
                <a:lnTo>
                  <a:pt x="2943099" y="1229711"/>
                </a:lnTo>
                <a:cubicBezTo>
                  <a:pt x="2911568" y="1233214"/>
                  <a:pt x="2878603" y="1230189"/>
                  <a:pt x="2848506" y="1240221"/>
                </a:cubicBezTo>
                <a:cubicBezTo>
                  <a:pt x="2834405" y="1244921"/>
                  <a:pt x="2831839" y="1271752"/>
                  <a:pt x="2816975" y="1271752"/>
                </a:cubicBezTo>
                <a:cubicBezTo>
                  <a:pt x="2783738" y="1271752"/>
                  <a:pt x="2753913" y="1250731"/>
                  <a:pt x="2722382" y="1240221"/>
                </a:cubicBezTo>
                <a:lnTo>
                  <a:pt x="2690851" y="1229711"/>
                </a:lnTo>
                <a:cubicBezTo>
                  <a:pt x="2680340" y="1233214"/>
                  <a:pt x="2670398" y="1240221"/>
                  <a:pt x="2659319" y="1240221"/>
                </a:cubicBezTo>
                <a:cubicBezTo>
                  <a:pt x="2645788" y="1240221"/>
                  <a:pt x="2540386" y="1222150"/>
                  <a:pt x="2522685" y="1219200"/>
                </a:cubicBezTo>
                <a:cubicBezTo>
                  <a:pt x="2526188" y="1198179"/>
                  <a:pt x="2519326" y="1172318"/>
                  <a:pt x="2533195" y="1156138"/>
                </a:cubicBezTo>
                <a:cubicBezTo>
                  <a:pt x="2581899" y="1099317"/>
                  <a:pt x="2600520" y="1189948"/>
                  <a:pt x="2575237" y="1114097"/>
                </a:cubicBezTo>
                <a:cubicBezTo>
                  <a:pt x="2554216" y="1117600"/>
                  <a:pt x="2532392" y="1117868"/>
                  <a:pt x="2512175" y="1124607"/>
                </a:cubicBezTo>
                <a:cubicBezTo>
                  <a:pt x="2500191" y="1128602"/>
                  <a:pt x="2491942" y="1139979"/>
                  <a:pt x="2480644" y="1145628"/>
                </a:cubicBezTo>
                <a:cubicBezTo>
                  <a:pt x="2470735" y="1150583"/>
                  <a:pt x="2459623" y="1152635"/>
                  <a:pt x="2449113" y="1156138"/>
                </a:cubicBezTo>
                <a:cubicBezTo>
                  <a:pt x="2424262" y="1139571"/>
                  <a:pt x="2395887" y="1117525"/>
                  <a:pt x="2365030" y="1114097"/>
                </a:cubicBezTo>
                <a:cubicBezTo>
                  <a:pt x="2350673" y="1112502"/>
                  <a:pt x="2337265" y="1122411"/>
                  <a:pt x="2322988" y="1124607"/>
                </a:cubicBezTo>
                <a:cubicBezTo>
                  <a:pt x="2291632" y="1129431"/>
                  <a:pt x="2259926" y="1131614"/>
                  <a:pt x="2228395" y="1135117"/>
                </a:cubicBezTo>
                <a:cubicBezTo>
                  <a:pt x="2193768" y="1158202"/>
                  <a:pt x="2184634" y="1174675"/>
                  <a:pt x="2133802" y="1145628"/>
                </a:cubicBezTo>
                <a:cubicBezTo>
                  <a:pt x="2124183" y="1140131"/>
                  <a:pt x="2126795" y="1124607"/>
                  <a:pt x="2123292" y="1114097"/>
                </a:cubicBezTo>
                <a:cubicBezTo>
                  <a:pt x="2126795" y="1103587"/>
                  <a:pt x="2126881" y="1091217"/>
                  <a:pt x="2133802" y="1082566"/>
                </a:cubicBezTo>
                <a:cubicBezTo>
                  <a:pt x="2160299" y="1049444"/>
                  <a:pt x="2216605" y="1055136"/>
                  <a:pt x="2249416" y="1051035"/>
                </a:cubicBezTo>
                <a:cubicBezTo>
                  <a:pt x="2244287" y="1020262"/>
                  <a:pt x="2246306" y="979179"/>
                  <a:pt x="2217885" y="956442"/>
                </a:cubicBezTo>
                <a:cubicBezTo>
                  <a:pt x="2209234" y="949521"/>
                  <a:pt x="2196864" y="949435"/>
                  <a:pt x="2186354" y="945931"/>
                </a:cubicBezTo>
                <a:cubicBezTo>
                  <a:pt x="2172340" y="949435"/>
                  <a:pt x="2156855" y="949275"/>
                  <a:pt x="2144313" y="956442"/>
                </a:cubicBezTo>
                <a:cubicBezTo>
                  <a:pt x="2090152" y="987392"/>
                  <a:pt x="2128511" y="980144"/>
                  <a:pt x="2102271" y="1019504"/>
                </a:cubicBezTo>
                <a:cubicBezTo>
                  <a:pt x="2094026" y="1031871"/>
                  <a:pt x="2081250" y="1040525"/>
                  <a:pt x="2070740" y="1051035"/>
                </a:cubicBezTo>
                <a:cubicBezTo>
                  <a:pt x="2067237" y="1061545"/>
                  <a:pt x="2062917" y="1071818"/>
                  <a:pt x="2060230" y="1082566"/>
                </a:cubicBezTo>
                <a:cubicBezTo>
                  <a:pt x="2055897" y="1099897"/>
                  <a:pt x="2058582" y="1119607"/>
                  <a:pt x="2049719" y="1135117"/>
                </a:cubicBezTo>
                <a:cubicBezTo>
                  <a:pt x="2043452" y="1146085"/>
                  <a:pt x="2028698" y="1149131"/>
                  <a:pt x="2018188" y="1156138"/>
                </a:cubicBezTo>
                <a:cubicBezTo>
                  <a:pt x="2014685" y="1138621"/>
                  <a:pt x="2012011" y="1120917"/>
                  <a:pt x="2007678" y="1103586"/>
                </a:cubicBezTo>
                <a:cubicBezTo>
                  <a:pt x="1989922" y="1032558"/>
                  <a:pt x="1982659" y="1068428"/>
                  <a:pt x="1871044" y="1040524"/>
                </a:cubicBezTo>
                <a:cubicBezTo>
                  <a:pt x="1802248" y="1063457"/>
                  <a:pt x="1869771" y="1031606"/>
                  <a:pt x="1829002" y="1082566"/>
                </a:cubicBezTo>
                <a:cubicBezTo>
                  <a:pt x="1821111" y="1092430"/>
                  <a:pt x="1807175" y="1095499"/>
                  <a:pt x="1797471" y="1103586"/>
                </a:cubicBezTo>
                <a:cubicBezTo>
                  <a:pt x="1744983" y="1147326"/>
                  <a:pt x="1789823" y="1127156"/>
                  <a:pt x="1734409" y="1145628"/>
                </a:cubicBezTo>
                <a:cubicBezTo>
                  <a:pt x="1706649" y="1062349"/>
                  <a:pt x="1735244" y="1086209"/>
                  <a:pt x="1650326" y="1072055"/>
                </a:cubicBezTo>
                <a:cubicBezTo>
                  <a:pt x="1674850" y="998483"/>
                  <a:pt x="1692368" y="1016000"/>
                  <a:pt x="1639816" y="998483"/>
                </a:cubicBezTo>
                <a:cubicBezTo>
                  <a:pt x="1629306" y="1001986"/>
                  <a:pt x="1612785" y="998869"/>
                  <a:pt x="1608285" y="1008993"/>
                </a:cubicBezTo>
                <a:cubicBezTo>
                  <a:pt x="1577690" y="1077833"/>
                  <a:pt x="1621725" y="1129000"/>
                  <a:pt x="1576754" y="1061545"/>
                </a:cubicBezTo>
                <a:cubicBezTo>
                  <a:pt x="1564824" y="1025754"/>
                  <a:pt x="1550336" y="997956"/>
                  <a:pt x="1576754" y="956442"/>
                </a:cubicBezTo>
                <a:cubicBezTo>
                  <a:pt x="1590317" y="935128"/>
                  <a:pt x="1639816" y="914400"/>
                  <a:pt x="1639816" y="914400"/>
                </a:cubicBezTo>
                <a:cubicBezTo>
                  <a:pt x="1643319" y="903890"/>
                  <a:pt x="1648759" y="893836"/>
                  <a:pt x="1650326" y="882869"/>
                </a:cubicBezTo>
                <a:cubicBezTo>
                  <a:pt x="1655799" y="844561"/>
                  <a:pt x="1648600" y="803966"/>
                  <a:pt x="1660837" y="767255"/>
                </a:cubicBezTo>
                <a:cubicBezTo>
                  <a:pt x="1664340" y="756745"/>
                  <a:pt x="1681858" y="760248"/>
                  <a:pt x="1692368" y="756745"/>
                </a:cubicBezTo>
                <a:cubicBezTo>
                  <a:pt x="1702878" y="767255"/>
                  <a:pt x="1719705" y="774016"/>
                  <a:pt x="1723899" y="788276"/>
                </a:cubicBezTo>
                <a:cubicBezTo>
                  <a:pt x="1737879" y="835809"/>
                  <a:pt x="1720857" y="892110"/>
                  <a:pt x="1744919" y="935421"/>
                </a:cubicBezTo>
                <a:cubicBezTo>
                  <a:pt x="1758227" y="959376"/>
                  <a:pt x="1827801" y="975698"/>
                  <a:pt x="1860533" y="987973"/>
                </a:cubicBezTo>
                <a:cubicBezTo>
                  <a:pt x="1878198" y="994597"/>
                  <a:pt x="1895568" y="1001986"/>
                  <a:pt x="1913085" y="1008993"/>
                </a:cubicBezTo>
                <a:cubicBezTo>
                  <a:pt x="1958085" y="1001493"/>
                  <a:pt x="1983902" y="1009748"/>
                  <a:pt x="2007678" y="966952"/>
                </a:cubicBezTo>
                <a:cubicBezTo>
                  <a:pt x="2018439" y="947583"/>
                  <a:pt x="2028699" y="903890"/>
                  <a:pt x="2028699" y="903890"/>
                </a:cubicBezTo>
                <a:cubicBezTo>
                  <a:pt x="1993384" y="797953"/>
                  <a:pt x="2047259" y="962254"/>
                  <a:pt x="2007678" y="830317"/>
                </a:cubicBezTo>
                <a:cubicBezTo>
                  <a:pt x="1969293" y="702367"/>
                  <a:pt x="2000373" y="822119"/>
                  <a:pt x="1976147" y="725214"/>
                </a:cubicBezTo>
                <a:cubicBezTo>
                  <a:pt x="1973132" y="695060"/>
                  <a:pt x="1974066" y="626460"/>
                  <a:pt x="1955126" y="588579"/>
                </a:cubicBezTo>
                <a:cubicBezTo>
                  <a:pt x="1949477" y="577281"/>
                  <a:pt x="1941113" y="567558"/>
                  <a:pt x="1934106" y="557048"/>
                </a:cubicBezTo>
                <a:cubicBezTo>
                  <a:pt x="1937609" y="536027"/>
                  <a:pt x="1944616" y="515297"/>
                  <a:pt x="1944616" y="493986"/>
                </a:cubicBezTo>
                <a:cubicBezTo>
                  <a:pt x="1944616" y="482907"/>
                  <a:pt x="1944015" y="467410"/>
                  <a:pt x="1934106" y="462455"/>
                </a:cubicBezTo>
                <a:cubicBezTo>
                  <a:pt x="1924197" y="457500"/>
                  <a:pt x="1925347" y="471214"/>
                  <a:pt x="1923595" y="472966"/>
                </a:cubicBezTo>
                <a:close/>
              </a:path>
            </a:pathLst>
          </a:cu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/>
              <a:t>РСФСР</a:t>
            </a:r>
            <a:endParaRPr lang="ru-RU" b="1" dirty="0"/>
          </a:p>
        </p:txBody>
      </p:sp>
      <p:sp>
        <p:nvSpPr>
          <p:cNvPr id="8" name="Полилиния 7"/>
          <p:cNvSpPr/>
          <p:nvPr/>
        </p:nvSpPr>
        <p:spPr>
          <a:xfrm>
            <a:off x="3490151" y="725214"/>
            <a:ext cx="861132" cy="504496"/>
          </a:xfrm>
          <a:custGeom>
            <a:avLst/>
            <a:gdLst>
              <a:gd name="connsiteX0" fmla="*/ 125408 w 861132"/>
              <a:gd name="connsiteY0" fmla="*/ 483476 h 504496"/>
              <a:gd name="connsiteX1" fmla="*/ 125408 w 861132"/>
              <a:gd name="connsiteY1" fmla="*/ 483476 h 504496"/>
              <a:gd name="connsiteX2" fmla="*/ 125408 w 861132"/>
              <a:gd name="connsiteY2" fmla="*/ 346841 h 504496"/>
              <a:gd name="connsiteX3" fmla="*/ 188470 w 861132"/>
              <a:gd name="connsiteY3" fmla="*/ 315310 h 504496"/>
              <a:gd name="connsiteX4" fmla="*/ 220001 w 861132"/>
              <a:gd name="connsiteY4" fmla="*/ 283779 h 504496"/>
              <a:gd name="connsiteX5" fmla="*/ 241021 w 861132"/>
              <a:gd name="connsiteY5" fmla="*/ 252248 h 504496"/>
              <a:gd name="connsiteX6" fmla="*/ 356635 w 861132"/>
              <a:gd name="connsiteY6" fmla="*/ 220717 h 504496"/>
              <a:gd name="connsiteX7" fmla="*/ 388166 w 861132"/>
              <a:gd name="connsiteY7" fmla="*/ 199696 h 504496"/>
              <a:gd name="connsiteX8" fmla="*/ 398677 w 861132"/>
              <a:gd name="connsiteY8" fmla="*/ 168165 h 504496"/>
              <a:gd name="connsiteX9" fmla="*/ 430208 w 861132"/>
              <a:gd name="connsiteY9" fmla="*/ 157655 h 504496"/>
              <a:gd name="connsiteX10" fmla="*/ 535311 w 861132"/>
              <a:gd name="connsiteY10" fmla="*/ 147145 h 504496"/>
              <a:gd name="connsiteX11" fmla="*/ 766539 w 861132"/>
              <a:gd name="connsiteY11" fmla="*/ 126124 h 504496"/>
              <a:gd name="connsiteX12" fmla="*/ 861132 w 861132"/>
              <a:gd name="connsiteY12" fmla="*/ 84083 h 504496"/>
              <a:gd name="connsiteX13" fmla="*/ 692966 w 861132"/>
              <a:gd name="connsiteY13" fmla="*/ 31531 h 504496"/>
              <a:gd name="connsiteX14" fmla="*/ 640415 w 861132"/>
              <a:gd name="connsiteY14" fmla="*/ 21020 h 504496"/>
              <a:gd name="connsiteX15" fmla="*/ 577352 w 861132"/>
              <a:gd name="connsiteY15" fmla="*/ 0 h 504496"/>
              <a:gd name="connsiteX16" fmla="*/ 440718 w 861132"/>
              <a:gd name="connsiteY16" fmla="*/ 10510 h 504496"/>
              <a:gd name="connsiteX17" fmla="*/ 314594 w 861132"/>
              <a:gd name="connsiteY17" fmla="*/ 31531 h 504496"/>
              <a:gd name="connsiteX18" fmla="*/ 230511 w 861132"/>
              <a:gd name="connsiteY18" fmla="*/ 136634 h 504496"/>
              <a:gd name="connsiteX19" fmla="*/ 188470 w 861132"/>
              <a:gd name="connsiteY19" fmla="*/ 147145 h 504496"/>
              <a:gd name="connsiteX20" fmla="*/ 93877 w 861132"/>
              <a:gd name="connsiteY20" fmla="*/ 189186 h 504496"/>
              <a:gd name="connsiteX21" fmla="*/ 20304 w 861132"/>
              <a:gd name="connsiteY21" fmla="*/ 220717 h 504496"/>
              <a:gd name="connsiteX22" fmla="*/ 20304 w 861132"/>
              <a:gd name="connsiteY22" fmla="*/ 420414 h 504496"/>
              <a:gd name="connsiteX23" fmla="*/ 51835 w 861132"/>
              <a:gd name="connsiteY23" fmla="*/ 430924 h 504496"/>
              <a:gd name="connsiteX24" fmla="*/ 104387 w 861132"/>
              <a:gd name="connsiteY24" fmla="*/ 504496 h 504496"/>
              <a:gd name="connsiteX25" fmla="*/ 125408 w 861132"/>
              <a:gd name="connsiteY25" fmla="*/ 483476 h 50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61132" h="504496">
                <a:moveTo>
                  <a:pt x="125408" y="483476"/>
                </a:moveTo>
                <a:lnTo>
                  <a:pt x="125408" y="483476"/>
                </a:lnTo>
                <a:cubicBezTo>
                  <a:pt x="122821" y="460198"/>
                  <a:pt x="102868" y="380652"/>
                  <a:pt x="125408" y="346841"/>
                </a:cubicBezTo>
                <a:cubicBezTo>
                  <a:pt x="137051" y="329376"/>
                  <a:pt x="170483" y="321306"/>
                  <a:pt x="188470" y="315310"/>
                </a:cubicBezTo>
                <a:cubicBezTo>
                  <a:pt x="198980" y="304800"/>
                  <a:pt x="210485" y="295198"/>
                  <a:pt x="220001" y="283779"/>
                </a:cubicBezTo>
                <a:cubicBezTo>
                  <a:pt x="228088" y="274075"/>
                  <a:pt x="230309" y="258943"/>
                  <a:pt x="241021" y="252248"/>
                </a:cubicBezTo>
                <a:cubicBezTo>
                  <a:pt x="266123" y="236559"/>
                  <a:pt x="326623" y="226719"/>
                  <a:pt x="356635" y="220717"/>
                </a:cubicBezTo>
                <a:cubicBezTo>
                  <a:pt x="367145" y="213710"/>
                  <a:pt x="380275" y="209560"/>
                  <a:pt x="388166" y="199696"/>
                </a:cubicBezTo>
                <a:cubicBezTo>
                  <a:pt x="395087" y="191045"/>
                  <a:pt x="390843" y="175999"/>
                  <a:pt x="398677" y="168165"/>
                </a:cubicBezTo>
                <a:cubicBezTo>
                  <a:pt x="406511" y="160331"/>
                  <a:pt x="419258" y="159340"/>
                  <a:pt x="430208" y="157655"/>
                </a:cubicBezTo>
                <a:cubicBezTo>
                  <a:pt x="465008" y="152301"/>
                  <a:pt x="500277" y="150648"/>
                  <a:pt x="535311" y="147145"/>
                </a:cubicBezTo>
                <a:cubicBezTo>
                  <a:pt x="641140" y="111866"/>
                  <a:pt x="489228" y="159401"/>
                  <a:pt x="766539" y="126124"/>
                </a:cubicBezTo>
                <a:cubicBezTo>
                  <a:pt x="812297" y="120633"/>
                  <a:pt x="827861" y="106263"/>
                  <a:pt x="861132" y="84083"/>
                </a:cubicBezTo>
                <a:cubicBezTo>
                  <a:pt x="837443" y="-10668"/>
                  <a:pt x="866505" y="48885"/>
                  <a:pt x="692966" y="31531"/>
                </a:cubicBezTo>
                <a:cubicBezTo>
                  <a:pt x="675191" y="29753"/>
                  <a:pt x="657650" y="25720"/>
                  <a:pt x="640415" y="21020"/>
                </a:cubicBezTo>
                <a:cubicBezTo>
                  <a:pt x="619038" y="15190"/>
                  <a:pt x="577352" y="0"/>
                  <a:pt x="577352" y="0"/>
                </a:cubicBezTo>
                <a:lnTo>
                  <a:pt x="440718" y="10510"/>
                </a:lnTo>
                <a:cubicBezTo>
                  <a:pt x="343913" y="19310"/>
                  <a:pt x="373149" y="12011"/>
                  <a:pt x="314594" y="31531"/>
                </a:cubicBezTo>
                <a:cubicBezTo>
                  <a:pt x="297025" y="66668"/>
                  <a:pt x="272877" y="126042"/>
                  <a:pt x="230511" y="136634"/>
                </a:cubicBezTo>
                <a:lnTo>
                  <a:pt x="188470" y="147145"/>
                </a:lnTo>
                <a:cubicBezTo>
                  <a:pt x="95716" y="208979"/>
                  <a:pt x="243975" y="114137"/>
                  <a:pt x="93877" y="189186"/>
                </a:cubicBezTo>
                <a:cubicBezTo>
                  <a:pt x="41926" y="215162"/>
                  <a:pt x="66699" y="205252"/>
                  <a:pt x="20304" y="220717"/>
                </a:cubicBezTo>
                <a:cubicBezTo>
                  <a:pt x="-4385" y="294787"/>
                  <a:pt x="-9051" y="295654"/>
                  <a:pt x="20304" y="420414"/>
                </a:cubicBezTo>
                <a:cubicBezTo>
                  <a:pt x="22841" y="431198"/>
                  <a:pt x="41325" y="427421"/>
                  <a:pt x="51835" y="430924"/>
                </a:cubicBezTo>
                <a:cubicBezTo>
                  <a:pt x="76359" y="504496"/>
                  <a:pt x="51835" y="486979"/>
                  <a:pt x="104387" y="504496"/>
                </a:cubicBezTo>
                <a:lnTo>
                  <a:pt x="125408" y="483476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4981903" y="429365"/>
            <a:ext cx="199697" cy="274828"/>
          </a:xfrm>
          <a:custGeom>
            <a:avLst/>
            <a:gdLst>
              <a:gd name="connsiteX0" fmla="*/ 105104 w 199697"/>
              <a:gd name="connsiteY0" fmla="*/ 54111 h 274828"/>
              <a:gd name="connsiteX1" fmla="*/ 105104 w 199697"/>
              <a:gd name="connsiteY1" fmla="*/ 54111 h 274828"/>
              <a:gd name="connsiteX2" fmla="*/ 10511 w 199697"/>
              <a:gd name="connsiteY2" fmla="*/ 33090 h 274828"/>
              <a:gd name="connsiteX3" fmla="*/ 0 w 199697"/>
              <a:gd name="connsiteY3" fmla="*/ 64621 h 274828"/>
              <a:gd name="connsiteX4" fmla="*/ 10511 w 199697"/>
              <a:gd name="connsiteY4" fmla="*/ 117173 h 274828"/>
              <a:gd name="connsiteX5" fmla="*/ 52552 w 199697"/>
              <a:gd name="connsiteY5" fmla="*/ 106663 h 274828"/>
              <a:gd name="connsiteX6" fmla="*/ 105104 w 199697"/>
              <a:gd name="connsiteY6" fmla="*/ 117173 h 274828"/>
              <a:gd name="connsiteX7" fmla="*/ 73573 w 199697"/>
              <a:gd name="connsiteY7" fmla="*/ 127683 h 274828"/>
              <a:gd name="connsiteX8" fmla="*/ 63063 w 199697"/>
              <a:gd name="connsiteY8" fmla="*/ 232787 h 274828"/>
              <a:gd name="connsiteX9" fmla="*/ 73573 w 199697"/>
              <a:gd name="connsiteY9" fmla="*/ 264318 h 274828"/>
              <a:gd name="connsiteX10" fmla="*/ 105104 w 199697"/>
              <a:gd name="connsiteY10" fmla="*/ 274828 h 274828"/>
              <a:gd name="connsiteX11" fmla="*/ 147145 w 199697"/>
              <a:gd name="connsiteY11" fmla="*/ 264318 h 274828"/>
              <a:gd name="connsiteX12" fmla="*/ 178676 w 199697"/>
              <a:gd name="connsiteY12" fmla="*/ 253807 h 274828"/>
              <a:gd name="connsiteX13" fmla="*/ 199697 w 199697"/>
              <a:gd name="connsiteY13" fmla="*/ 190745 h 274828"/>
              <a:gd name="connsiteX14" fmla="*/ 189187 w 199697"/>
              <a:gd name="connsiteY14" fmla="*/ 159214 h 274828"/>
              <a:gd name="connsiteX15" fmla="*/ 84083 w 199697"/>
              <a:gd name="connsiteY15" fmla="*/ 148704 h 274828"/>
              <a:gd name="connsiteX16" fmla="*/ 84083 w 199697"/>
              <a:gd name="connsiteY16" fmla="*/ 148704 h 27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9697" h="274828">
                <a:moveTo>
                  <a:pt x="105104" y="54111"/>
                </a:moveTo>
                <a:lnTo>
                  <a:pt x="105104" y="54111"/>
                </a:lnTo>
                <a:cubicBezTo>
                  <a:pt x="37836" y="6063"/>
                  <a:pt x="41297" y="-28483"/>
                  <a:pt x="10511" y="33090"/>
                </a:cubicBezTo>
                <a:cubicBezTo>
                  <a:pt x="5556" y="42999"/>
                  <a:pt x="3504" y="54111"/>
                  <a:pt x="0" y="64621"/>
                </a:cubicBezTo>
                <a:cubicBezTo>
                  <a:pt x="3504" y="82138"/>
                  <a:pt x="-3439" y="106013"/>
                  <a:pt x="10511" y="117173"/>
                </a:cubicBezTo>
                <a:cubicBezTo>
                  <a:pt x="21791" y="126197"/>
                  <a:pt x="38107" y="106663"/>
                  <a:pt x="52552" y="106663"/>
                </a:cubicBezTo>
                <a:cubicBezTo>
                  <a:pt x="70416" y="106663"/>
                  <a:pt x="87587" y="113670"/>
                  <a:pt x="105104" y="117173"/>
                </a:cubicBezTo>
                <a:cubicBezTo>
                  <a:pt x="94594" y="120676"/>
                  <a:pt x="82224" y="120762"/>
                  <a:pt x="73573" y="127683"/>
                </a:cubicBezTo>
                <a:cubicBezTo>
                  <a:pt x="36776" y="157120"/>
                  <a:pt x="54754" y="191241"/>
                  <a:pt x="63063" y="232787"/>
                </a:cubicBezTo>
                <a:cubicBezTo>
                  <a:pt x="65236" y="243651"/>
                  <a:pt x="65739" y="256484"/>
                  <a:pt x="73573" y="264318"/>
                </a:cubicBezTo>
                <a:cubicBezTo>
                  <a:pt x="81407" y="272152"/>
                  <a:pt x="94594" y="271325"/>
                  <a:pt x="105104" y="274828"/>
                </a:cubicBezTo>
                <a:cubicBezTo>
                  <a:pt x="119118" y="271325"/>
                  <a:pt x="133256" y="268286"/>
                  <a:pt x="147145" y="264318"/>
                </a:cubicBezTo>
                <a:cubicBezTo>
                  <a:pt x="157798" y="261274"/>
                  <a:pt x="172237" y="262822"/>
                  <a:pt x="178676" y="253807"/>
                </a:cubicBezTo>
                <a:cubicBezTo>
                  <a:pt x="191555" y="235776"/>
                  <a:pt x="199697" y="190745"/>
                  <a:pt x="199697" y="190745"/>
                </a:cubicBezTo>
                <a:cubicBezTo>
                  <a:pt x="196194" y="180235"/>
                  <a:pt x="197021" y="167048"/>
                  <a:pt x="189187" y="159214"/>
                </a:cubicBezTo>
                <a:cubicBezTo>
                  <a:pt x="170922" y="140949"/>
                  <a:pt x="87867" y="148704"/>
                  <a:pt x="84083" y="148704"/>
                </a:cubicBezTo>
                <a:lnTo>
                  <a:pt x="84083" y="148704"/>
                </a:lnTo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5149713" y="641131"/>
            <a:ext cx="142823" cy="147145"/>
          </a:xfrm>
          <a:custGeom>
            <a:avLst/>
            <a:gdLst>
              <a:gd name="connsiteX0" fmla="*/ 73928 w 142823"/>
              <a:gd name="connsiteY0" fmla="*/ 0 h 147145"/>
              <a:gd name="connsiteX1" fmla="*/ 73928 w 142823"/>
              <a:gd name="connsiteY1" fmla="*/ 0 h 147145"/>
              <a:gd name="connsiteX2" fmla="*/ 136990 w 142823"/>
              <a:gd name="connsiteY2" fmla="*/ 73572 h 147145"/>
              <a:gd name="connsiteX3" fmla="*/ 94949 w 142823"/>
              <a:gd name="connsiteY3" fmla="*/ 136635 h 147145"/>
              <a:gd name="connsiteX4" fmla="*/ 21377 w 142823"/>
              <a:gd name="connsiteY4" fmla="*/ 147145 h 147145"/>
              <a:gd name="connsiteX5" fmla="*/ 356 w 142823"/>
              <a:gd name="connsiteY5" fmla="*/ 115614 h 147145"/>
              <a:gd name="connsiteX6" fmla="*/ 10866 w 142823"/>
              <a:gd name="connsiteY6" fmla="*/ 84083 h 147145"/>
              <a:gd name="connsiteX7" fmla="*/ 73928 w 142823"/>
              <a:gd name="connsiteY7" fmla="*/ 52552 h 147145"/>
              <a:gd name="connsiteX8" fmla="*/ 73928 w 142823"/>
              <a:gd name="connsiteY8" fmla="*/ 0 h 14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823" h="147145">
                <a:moveTo>
                  <a:pt x="73928" y="0"/>
                </a:moveTo>
                <a:lnTo>
                  <a:pt x="73928" y="0"/>
                </a:lnTo>
                <a:cubicBezTo>
                  <a:pt x="94949" y="24524"/>
                  <a:pt x="124567" y="43757"/>
                  <a:pt x="136990" y="73572"/>
                </a:cubicBezTo>
                <a:cubicBezTo>
                  <a:pt x="156396" y="120146"/>
                  <a:pt x="123527" y="130919"/>
                  <a:pt x="94949" y="136635"/>
                </a:cubicBezTo>
                <a:cubicBezTo>
                  <a:pt x="70657" y="141493"/>
                  <a:pt x="45901" y="143642"/>
                  <a:pt x="21377" y="147145"/>
                </a:cubicBezTo>
                <a:cubicBezTo>
                  <a:pt x="14370" y="136635"/>
                  <a:pt x="2433" y="128074"/>
                  <a:pt x="356" y="115614"/>
                </a:cubicBezTo>
                <a:cubicBezTo>
                  <a:pt x="-1465" y="104686"/>
                  <a:pt x="3945" y="92734"/>
                  <a:pt x="10866" y="84083"/>
                </a:cubicBezTo>
                <a:cubicBezTo>
                  <a:pt x="25684" y="65560"/>
                  <a:pt x="53156" y="59476"/>
                  <a:pt x="73928" y="52552"/>
                </a:cubicBezTo>
                <a:cubicBezTo>
                  <a:pt x="86655" y="14374"/>
                  <a:pt x="73928" y="8759"/>
                  <a:pt x="73928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6262197" y="670769"/>
            <a:ext cx="205729" cy="191483"/>
          </a:xfrm>
          <a:custGeom>
            <a:avLst/>
            <a:gdLst>
              <a:gd name="connsiteX0" fmla="*/ 170134 w 205729"/>
              <a:gd name="connsiteY0" fmla="*/ 22914 h 191483"/>
              <a:gd name="connsiteX1" fmla="*/ 170134 w 205729"/>
              <a:gd name="connsiteY1" fmla="*/ 22914 h 191483"/>
              <a:gd name="connsiteX2" fmla="*/ 75541 w 205729"/>
              <a:gd name="connsiteY2" fmla="*/ 33424 h 191483"/>
              <a:gd name="connsiteX3" fmla="*/ 1969 w 205729"/>
              <a:gd name="connsiteY3" fmla="*/ 54445 h 191483"/>
              <a:gd name="connsiteX4" fmla="*/ 44010 w 205729"/>
              <a:gd name="connsiteY4" fmla="*/ 191079 h 191483"/>
              <a:gd name="connsiteX5" fmla="*/ 117582 w 205729"/>
              <a:gd name="connsiteY5" fmla="*/ 180569 h 191483"/>
              <a:gd name="connsiteX6" fmla="*/ 159624 w 205729"/>
              <a:gd name="connsiteY6" fmla="*/ 117507 h 191483"/>
              <a:gd name="connsiteX7" fmla="*/ 191155 w 205729"/>
              <a:gd name="connsiteY7" fmla="*/ 106997 h 191483"/>
              <a:gd name="connsiteX8" fmla="*/ 191155 w 205729"/>
              <a:gd name="connsiteY8" fmla="*/ 1893 h 191483"/>
              <a:gd name="connsiteX9" fmla="*/ 170134 w 205729"/>
              <a:gd name="connsiteY9" fmla="*/ 22914 h 19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729" h="191483">
                <a:moveTo>
                  <a:pt x="170134" y="22914"/>
                </a:moveTo>
                <a:lnTo>
                  <a:pt x="170134" y="22914"/>
                </a:lnTo>
                <a:cubicBezTo>
                  <a:pt x="138603" y="26417"/>
                  <a:pt x="106897" y="28600"/>
                  <a:pt x="75541" y="33424"/>
                </a:cubicBezTo>
                <a:cubicBezTo>
                  <a:pt x="51027" y="37195"/>
                  <a:pt x="25517" y="46595"/>
                  <a:pt x="1969" y="54445"/>
                </a:cubicBezTo>
                <a:cubicBezTo>
                  <a:pt x="3474" y="70996"/>
                  <a:pt x="-16406" y="185038"/>
                  <a:pt x="44010" y="191079"/>
                </a:cubicBezTo>
                <a:cubicBezTo>
                  <a:pt x="68660" y="193544"/>
                  <a:pt x="93058" y="184072"/>
                  <a:pt x="117582" y="180569"/>
                </a:cubicBezTo>
                <a:cubicBezTo>
                  <a:pt x="128602" y="147512"/>
                  <a:pt x="125883" y="140001"/>
                  <a:pt x="159624" y="117507"/>
                </a:cubicBezTo>
                <a:cubicBezTo>
                  <a:pt x="168842" y="111362"/>
                  <a:pt x="180645" y="110500"/>
                  <a:pt x="191155" y="106997"/>
                </a:cubicBezTo>
                <a:cubicBezTo>
                  <a:pt x="203529" y="69873"/>
                  <a:pt x="216580" y="46386"/>
                  <a:pt x="191155" y="1893"/>
                </a:cubicBezTo>
                <a:cubicBezTo>
                  <a:pt x="185940" y="-7233"/>
                  <a:pt x="173637" y="19411"/>
                  <a:pt x="170134" y="22914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6516414" y="609600"/>
            <a:ext cx="149316" cy="84533"/>
          </a:xfrm>
          <a:custGeom>
            <a:avLst/>
            <a:gdLst>
              <a:gd name="connsiteX0" fmla="*/ 21020 w 149316"/>
              <a:gd name="connsiteY0" fmla="*/ 73572 h 84533"/>
              <a:gd name="connsiteX1" fmla="*/ 21020 w 149316"/>
              <a:gd name="connsiteY1" fmla="*/ 73572 h 84533"/>
              <a:gd name="connsiteX2" fmla="*/ 115614 w 149316"/>
              <a:gd name="connsiteY2" fmla="*/ 84083 h 84533"/>
              <a:gd name="connsiteX3" fmla="*/ 136634 w 149316"/>
              <a:gd name="connsiteY3" fmla="*/ 10510 h 84533"/>
              <a:gd name="connsiteX4" fmla="*/ 105103 w 149316"/>
              <a:gd name="connsiteY4" fmla="*/ 0 h 84533"/>
              <a:gd name="connsiteX5" fmla="*/ 0 w 149316"/>
              <a:gd name="connsiteY5" fmla="*/ 52552 h 84533"/>
              <a:gd name="connsiteX6" fmla="*/ 21020 w 149316"/>
              <a:gd name="connsiteY6" fmla="*/ 73572 h 8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316" h="84533">
                <a:moveTo>
                  <a:pt x="21020" y="73572"/>
                </a:moveTo>
                <a:lnTo>
                  <a:pt x="21020" y="73572"/>
                </a:lnTo>
                <a:cubicBezTo>
                  <a:pt x="52551" y="77076"/>
                  <a:pt x="83998" y="86718"/>
                  <a:pt x="115614" y="84083"/>
                </a:cubicBezTo>
                <a:cubicBezTo>
                  <a:pt x="158802" y="80484"/>
                  <a:pt x="154158" y="36796"/>
                  <a:pt x="136634" y="10510"/>
                </a:cubicBezTo>
                <a:cubicBezTo>
                  <a:pt x="130489" y="1292"/>
                  <a:pt x="115613" y="3503"/>
                  <a:pt x="105103" y="0"/>
                </a:cubicBezTo>
                <a:cubicBezTo>
                  <a:pt x="8765" y="24085"/>
                  <a:pt x="37045" y="-3017"/>
                  <a:pt x="0" y="52552"/>
                </a:cubicBezTo>
                <a:cubicBezTo>
                  <a:pt x="13059" y="104790"/>
                  <a:pt x="17517" y="70069"/>
                  <a:pt x="21020" y="73572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493447" y="893379"/>
            <a:ext cx="96539" cy="63062"/>
          </a:xfrm>
          <a:custGeom>
            <a:avLst/>
            <a:gdLst>
              <a:gd name="connsiteX0" fmla="*/ 96539 w 96539"/>
              <a:gd name="connsiteY0" fmla="*/ 31531 h 63062"/>
              <a:gd name="connsiteX1" fmla="*/ 96539 w 96539"/>
              <a:gd name="connsiteY1" fmla="*/ 31531 h 63062"/>
              <a:gd name="connsiteX2" fmla="*/ 12456 w 96539"/>
              <a:gd name="connsiteY2" fmla="*/ 0 h 63062"/>
              <a:gd name="connsiteX3" fmla="*/ 12456 w 96539"/>
              <a:gd name="connsiteY3" fmla="*/ 63062 h 63062"/>
              <a:gd name="connsiteX4" fmla="*/ 96539 w 96539"/>
              <a:gd name="connsiteY4" fmla="*/ 31531 h 6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539" h="63062">
                <a:moveTo>
                  <a:pt x="96539" y="31531"/>
                </a:moveTo>
                <a:lnTo>
                  <a:pt x="96539" y="31531"/>
                </a:lnTo>
                <a:cubicBezTo>
                  <a:pt x="68511" y="21021"/>
                  <a:pt x="42390" y="0"/>
                  <a:pt x="12456" y="0"/>
                </a:cubicBezTo>
                <a:cubicBezTo>
                  <a:pt x="-15571" y="0"/>
                  <a:pt x="12456" y="63062"/>
                  <a:pt x="12456" y="63062"/>
                </a:cubicBezTo>
                <a:cubicBezTo>
                  <a:pt x="69866" y="51580"/>
                  <a:pt x="82525" y="36786"/>
                  <a:pt x="96539" y="3153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 13"/>
          <p:cNvSpPr/>
          <p:nvPr/>
        </p:nvSpPr>
        <p:spPr>
          <a:xfrm>
            <a:off x="3184630" y="1124607"/>
            <a:ext cx="94598" cy="84083"/>
          </a:xfrm>
          <a:custGeom>
            <a:avLst/>
            <a:gdLst>
              <a:gd name="connsiteX0" fmla="*/ 73577 w 94598"/>
              <a:gd name="connsiteY0" fmla="*/ 42041 h 84083"/>
              <a:gd name="connsiteX1" fmla="*/ 73577 w 94598"/>
              <a:gd name="connsiteY1" fmla="*/ 42041 h 84083"/>
              <a:gd name="connsiteX2" fmla="*/ 94598 w 94598"/>
              <a:gd name="connsiteY2" fmla="*/ 31531 h 84083"/>
              <a:gd name="connsiteX3" fmla="*/ 10515 w 94598"/>
              <a:gd name="connsiteY3" fmla="*/ 0 h 84083"/>
              <a:gd name="connsiteX4" fmla="*/ 4 w 94598"/>
              <a:gd name="connsiteY4" fmla="*/ 31531 h 84083"/>
              <a:gd name="connsiteX5" fmla="*/ 42046 w 94598"/>
              <a:gd name="connsiteY5" fmla="*/ 84083 h 84083"/>
              <a:gd name="connsiteX6" fmla="*/ 73577 w 94598"/>
              <a:gd name="connsiteY6" fmla="*/ 42041 h 8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598" h="84083">
                <a:moveTo>
                  <a:pt x="73577" y="42041"/>
                </a:moveTo>
                <a:lnTo>
                  <a:pt x="73577" y="42041"/>
                </a:lnTo>
                <a:lnTo>
                  <a:pt x="94598" y="31531"/>
                </a:lnTo>
                <a:cubicBezTo>
                  <a:pt x="66570" y="21021"/>
                  <a:pt x="40449" y="0"/>
                  <a:pt x="10515" y="0"/>
                </a:cubicBezTo>
                <a:cubicBezTo>
                  <a:pt x="-564" y="0"/>
                  <a:pt x="4" y="20452"/>
                  <a:pt x="4" y="31531"/>
                </a:cubicBezTo>
                <a:cubicBezTo>
                  <a:pt x="4" y="65375"/>
                  <a:pt x="17836" y="67943"/>
                  <a:pt x="42046" y="84083"/>
                </a:cubicBezTo>
                <a:cubicBezTo>
                  <a:pt x="104904" y="71511"/>
                  <a:pt x="94598" y="91436"/>
                  <a:pt x="73577" y="42041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7598942" y="2785241"/>
            <a:ext cx="305932" cy="443691"/>
          </a:xfrm>
          <a:custGeom>
            <a:avLst/>
            <a:gdLst>
              <a:gd name="connsiteX0" fmla="*/ 231265 w 305932"/>
              <a:gd name="connsiteY0" fmla="*/ 441435 h 443691"/>
              <a:gd name="connsiteX1" fmla="*/ 283817 w 305932"/>
              <a:gd name="connsiteY1" fmla="*/ 388883 h 443691"/>
              <a:gd name="connsiteX2" fmla="*/ 304837 w 305932"/>
              <a:gd name="connsiteY2" fmla="*/ 357352 h 443691"/>
              <a:gd name="connsiteX3" fmla="*/ 294327 w 305932"/>
              <a:gd name="connsiteY3" fmla="*/ 304800 h 443691"/>
              <a:gd name="connsiteX4" fmla="*/ 231265 w 305932"/>
              <a:gd name="connsiteY4" fmla="*/ 283780 h 443691"/>
              <a:gd name="connsiteX5" fmla="*/ 199734 w 305932"/>
              <a:gd name="connsiteY5" fmla="*/ 273269 h 443691"/>
              <a:gd name="connsiteX6" fmla="*/ 157692 w 305932"/>
              <a:gd name="connsiteY6" fmla="*/ 147145 h 443691"/>
              <a:gd name="connsiteX7" fmla="*/ 147182 w 305932"/>
              <a:gd name="connsiteY7" fmla="*/ 115614 h 443691"/>
              <a:gd name="connsiteX8" fmla="*/ 126161 w 305932"/>
              <a:gd name="connsiteY8" fmla="*/ 84083 h 443691"/>
              <a:gd name="connsiteX9" fmla="*/ 94630 w 305932"/>
              <a:gd name="connsiteY9" fmla="*/ 21021 h 443691"/>
              <a:gd name="connsiteX10" fmla="*/ 63099 w 305932"/>
              <a:gd name="connsiteY10" fmla="*/ 0 h 443691"/>
              <a:gd name="connsiteX11" fmla="*/ 21058 w 305932"/>
              <a:gd name="connsiteY11" fmla="*/ 105104 h 443691"/>
              <a:gd name="connsiteX12" fmla="*/ 63099 w 305932"/>
              <a:gd name="connsiteY12" fmla="*/ 168166 h 443691"/>
              <a:gd name="connsiteX13" fmla="*/ 73610 w 305932"/>
              <a:gd name="connsiteY13" fmla="*/ 262759 h 443691"/>
              <a:gd name="connsiteX14" fmla="*/ 136672 w 305932"/>
              <a:gd name="connsiteY14" fmla="*/ 315311 h 443691"/>
              <a:gd name="connsiteX15" fmla="*/ 147182 w 305932"/>
              <a:gd name="connsiteY15" fmla="*/ 388883 h 443691"/>
              <a:gd name="connsiteX16" fmla="*/ 157692 w 305932"/>
              <a:gd name="connsiteY16" fmla="*/ 420414 h 443691"/>
              <a:gd name="connsiteX17" fmla="*/ 220755 w 305932"/>
              <a:gd name="connsiteY17" fmla="*/ 441435 h 443691"/>
              <a:gd name="connsiteX18" fmla="*/ 231265 w 305932"/>
              <a:gd name="connsiteY18" fmla="*/ 441435 h 44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5932" h="443691">
                <a:moveTo>
                  <a:pt x="231265" y="441435"/>
                </a:moveTo>
                <a:cubicBezTo>
                  <a:pt x="241775" y="432676"/>
                  <a:pt x="267504" y="407527"/>
                  <a:pt x="283817" y="388883"/>
                </a:cubicBezTo>
                <a:cubicBezTo>
                  <a:pt x="292135" y="379377"/>
                  <a:pt x="303270" y="369886"/>
                  <a:pt x="304837" y="357352"/>
                </a:cubicBezTo>
                <a:cubicBezTo>
                  <a:pt x="307053" y="339626"/>
                  <a:pt x="306959" y="317432"/>
                  <a:pt x="294327" y="304800"/>
                </a:cubicBezTo>
                <a:cubicBezTo>
                  <a:pt x="278659" y="289132"/>
                  <a:pt x="252286" y="290787"/>
                  <a:pt x="231265" y="283780"/>
                </a:cubicBezTo>
                <a:lnTo>
                  <a:pt x="199734" y="273269"/>
                </a:lnTo>
                <a:lnTo>
                  <a:pt x="157692" y="147145"/>
                </a:lnTo>
                <a:cubicBezTo>
                  <a:pt x="154189" y="136635"/>
                  <a:pt x="153327" y="124832"/>
                  <a:pt x="147182" y="115614"/>
                </a:cubicBezTo>
                <a:lnTo>
                  <a:pt x="126161" y="84083"/>
                </a:lnTo>
                <a:cubicBezTo>
                  <a:pt x="117613" y="58437"/>
                  <a:pt x="115006" y="41397"/>
                  <a:pt x="94630" y="21021"/>
                </a:cubicBezTo>
                <a:cubicBezTo>
                  <a:pt x="85698" y="12089"/>
                  <a:pt x="73609" y="7007"/>
                  <a:pt x="63099" y="0"/>
                </a:cubicBezTo>
                <a:cubicBezTo>
                  <a:pt x="-7381" y="14097"/>
                  <a:pt x="-14830" y="-2562"/>
                  <a:pt x="21058" y="105104"/>
                </a:cubicBezTo>
                <a:cubicBezTo>
                  <a:pt x="29047" y="129071"/>
                  <a:pt x="63099" y="168166"/>
                  <a:pt x="63099" y="168166"/>
                </a:cubicBezTo>
                <a:cubicBezTo>
                  <a:pt x="66603" y="199697"/>
                  <a:pt x="63578" y="232662"/>
                  <a:pt x="73610" y="262759"/>
                </a:cubicBezTo>
                <a:cubicBezTo>
                  <a:pt x="79390" y="280100"/>
                  <a:pt x="122248" y="305695"/>
                  <a:pt x="136672" y="315311"/>
                </a:cubicBezTo>
                <a:cubicBezTo>
                  <a:pt x="140175" y="339835"/>
                  <a:pt x="142324" y="364591"/>
                  <a:pt x="147182" y="388883"/>
                </a:cubicBezTo>
                <a:cubicBezTo>
                  <a:pt x="149355" y="399747"/>
                  <a:pt x="148677" y="413975"/>
                  <a:pt x="157692" y="420414"/>
                </a:cubicBezTo>
                <a:cubicBezTo>
                  <a:pt x="175723" y="433293"/>
                  <a:pt x="220755" y="441435"/>
                  <a:pt x="220755" y="441435"/>
                </a:cubicBezTo>
                <a:cubicBezTo>
                  <a:pt x="255610" y="429817"/>
                  <a:pt x="220755" y="450194"/>
                  <a:pt x="231265" y="441435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-74613"/>
            <a:ext cx="9144000" cy="110799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6600" b="1" i="1" dirty="0">
                <a:latin typeface="Consolas" pitchFamily="49" charset="0"/>
              </a:rPr>
              <a:t>Образование </a:t>
            </a:r>
            <a:r>
              <a:rPr lang="ru-RU" sz="6600" b="1" i="1" dirty="0" smtClean="0">
                <a:latin typeface="Consolas" pitchFamily="49" charset="0"/>
              </a:rPr>
              <a:t>СССР</a:t>
            </a:r>
            <a:endParaRPr lang="ru-RU" sz="6600" b="1" i="1" dirty="0">
              <a:latin typeface="Consolas" pitchFamily="49" charset="0"/>
            </a:endParaRPr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40100" y="6309320"/>
            <a:ext cx="539552" cy="548680"/>
          </a:xfrm>
          <a:prstGeom prst="actionButtonHom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rot="20557251">
            <a:off x="5572973" y="1269644"/>
            <a:ext cx="1584176" cy="1079796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Якутская АССР</a:t>
            </a:r>
          </a:p>
          <a:p>
            <a:pPr algn="ctr"/>
            <a:r>
              <a:rPr lang="ru-RU" sz="1600" b="1" dirty="0" smtClean="0"/>
              <a:t>апрель 1922</a:t>
            </a:r>
            <a:endParaRPr lang="ru-RU" sz="1600" b="1" dirty="0"/>
          </a:p>
        </p:txBody>
      </p:sp>
      <p:pic>
        <p:nvPicPr>
          <p:cNvPr id="21" name="Рисунок 20" descr="22914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505" y="1345485"/>
            <a:ext cx="1444622" cy="19392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7357048"/>
      </p:ext>
    </p:extLst>
  </p:cSld>
  <p:clrMapOvr>
    <a:masterClrMapping/>
  </p:clrMapOvr>
  <p:transition>
    <p:sndAc>
      <p:stSnd>
        <p:snd r:embed="rId2" name="звук 2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56102"/>
            <a:ext cx="8496944" cy="1323439"/>
          </a:xfrm>
          <a:prstGeom prst="rect">
            <a:avLst/>
          </a:prstGeom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/>
            <a:r>
              <a:rPr lang="ru-RU" sz="4000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экономическая </a:t>
            </a:r>
            <a:r>
              <a:rPr lang="ru-RU" sz="40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политика</a:t>
            </a:r>
            <a:endParaRPr lang="en-US" sz="4000" b="1" dirty="0" smtClean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40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1921-28</a:t>
            </a:r>
            <a:r>
              <a:rPr lang="en-US" sz="40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40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700808"/>
            <a:ext cx="4176464" cy="7920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продразверстка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0968" y="2852936"/>
            <a:ext cx="4176464" cy="7920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всеобщая трудовая повинность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20" y="3973177"/>
            <a:ext cx="4176464" cy="792088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национализация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30968" y="5093418"/>
            <a:ext cx="4176464" cy="927870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запрет частной торговли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237312"/>
            <a:ext cx="4485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«военный коммунизм»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atpiaf - Перепост - &quot;11 января 1919 г. Совнарком принял дек…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213" y="1584087"/>
            <a:ext cx="3771729" cy="24390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osbunt.ru/uploads/posts/2012-11/1352795862_prodrazverstka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377212"/>
            <a:ext cx="2450665" cy="26222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lonel Cassad - ненамного Новогодняя Красная Солянка Интересные мировые новости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230014"/>
            <a:ext cx="3732907" cy="2530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179512" y="1690456"/>
            <a:ext cx="4176464" cy="80243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продналог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0968" y="2852936"/>
            <a:ext cx="4176464" cy="79208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иржи труда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512" y="3941290"/>
            <a:ext cx="4190488" cy="85586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денационализациячастичная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9512" y="5093418"/>
            <a:ext cx="4227920" cy="92787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вобода частной торговли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СССР - Страница 17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163" y="4089406"/>
            <a:ext cx="3626784" cy="2702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0968" y="6247235"/>
            <a:ext cx="4485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НЭП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34" y="1377212"/>
            <a:ext cx="4938188" cy="49259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6521852"/>
      </p:ext>
    </p:extLst>
  </p:cSld>
  <p:clrMapOvr>
    <a:masterClrMapping/>
  </p:clrMapOvr>
  <p:transition>
    <p:sndAc>
      <p:stSnd>
        <p:snd r:embed="rId3" name="звук 2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177213" cy="620713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НЭП в Якутии с 1923 года </a:t>
            </a:r>
            <a:endParaRPr lang="ru-RU" sz="3600" b="1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66464981"/>
              </p:ext>
            </p:extLst>
          </p:nvPr>
        </p:nvGraphicFramePr>
        <p:xfrm>
          <a:off x="0" y="2709728"/>
          <a:ext cx="9144032" cy="4031640"/>
        </p:xfrm>
        <a:graphic>
          <a:graphicData uri="http://schemas.openxmlformats.org/drawingml/2006/table">
            <a:tbl>
              <a:tblPr firstRow="1" firstCol="1" bandCol="1">
                <a:tableStyleId>{72833802-FEF1-4C79-8D5D-14CF1EAF98D9}</a:tableStyleId>
              </a:tblPr>
              <a:tblGrid>
                <a:gridCol w="1403648"/>
                <a:gridCol w="2520280"/>
                <a:gridCol w="5220104"/>
              </a:tblGrid>
              <a:tr h="374040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Проблемы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задача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действия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81018">
                <a:tc>
                  <a:txBody>
                    <a:bodyPr/>
                    <a:lstStyle/>
                    <a:p>
                      <a:r>
                        <a:rPr lang="ru-RU" dirty="0" smtClean="0"/>
                        <a:t>Малая</a:t>
                      </a:r>
                      <a:r>
                        <a:rPr lang="ru-RU" baseline="0" dirty="0" smtClean="0"/>
                        <a:t> численность населения</a:t>
                      </a:r>
                      <a:endParaRPr lang="ru-RU" dirty="0"/>
                    </a:p>
                    <a:p>
                      <a:r>
                        <a:rPr lang="ru-RU" dirty="0" smtClean="0"/>
                        <a:t>Нехватка</a:t>
                      </a:r>
                      <a:r>
                        <a:rPr lang="ru-RU" baseline="0" dirty="0" smtClean="0"/>
                        <a:t> бюджетных средств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Создать</a:t>
                      </a:r>
                      <a:r>
                        <a:rPr lang="ru-RU" baseline="0" dirty="0" smtClean="0"/>
                        <a:t> в республике обрабатывающую, </a:t>
                      </a:r>
                      <a:r>
                        <a:rPr lang="ru-RU" baseline="0" dirty="0" err="1" smtClean="0"/>
                        <a:t>пищевую,кожевенную</a:t>
                      </a:r>
                      <a:r>
                        <a:rPr lang="ru-RU" baseline="0" dirty="0" smtClean="0"/>
                        <a:t> промышленности, стройиндустрию и т.д.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Открытие Госбанка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СССР</a:t>
                      </a:r>
                      <a:endParaRPr lang="ru-RU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Организация с/</a:t>
                      </a:r>
                      <a:r>
                        <a:rPr lang="ru-RU" dirty="0" err="1" smtClean="0"/>
                        <a:t>х</a:t>
                      </a:r>
                      <a:r>
                        <a:rPr lang="ru-RU" baseline="0" dirty="0" smtClean="0"/>
                        <a:t> кооперативов</a:t>
                      </a:r>
                      <a:endParaRPr lang="ru-RU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Земельная реформа1924-1925</a:t>
                      </a:r>
                      <a:r>
                        <a:rPr lang="ru-RU" baseline="0" dirty="0" smtClean="0"/>
                        <a:t> (ликвидировала земельное неравенство, закрепило общинно-</a:t>
                      </a:r>
                      <a:r>
                        <a:rPr lang="ru-RU" baseline="0" dirty="0" err="1" smtClean="0"/>
                        <a:t>передельное</a:t>
                      </a:r>
                      <a:r>
                        <a:rPr lang="ru-RU" baseline="0" dirty="0" smtClean="0"/>
                        <a:t> землепользование)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Началась исследовательская деятельность экспедиции АН СССР</a:t>
                      </a:r>
                      <a:endParaRPr lang="ru-RU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Намечалось</a:t>
                      </a:r>
                      <a:r>
                        <a:rPr lang="ru-RU" baseline="0" dirty="0" smtClean="0"/>
                        <a:t> переселение колонистов из Алдана (в течение 15 лет)</a:t>
                      </a:r>
                      <a:endParaRPr lang="ru-RU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/>
                        <a:t>Предусматривалось проведение</a:t>
                      </a:r>
                      <a:r>
                        <a:rPr lang="ru-RU" baseline="0" dirty="0" smtClean="0"/>
                        <a:t> индустриализации (главная цель – развитие горнодобывающей промышленности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5" name="Рисунок 4" descr="Ammosov_M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00926" y="0"/>
            <a:ext cx="1643074" cy="2190765"/>
          </a:xfrm>
          <a:prstGeom prst="rect">
            <a:avLst/>
          </a:prstGeom>
        </p:spPr>
      </p:pic>
      <p:pic>
        <p:nvPicPr>
          <p:cNvPr id="7" name="Рисунок 6" descr="Image (24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2" y="4785504"/>
            <a:ext cx="3267026" cy="20452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341010"/>
            <a:ext cx="3707904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FF00"/>
                </a:solidFill>
              </a:rPr>
              <a:t>Участники аэрометеорологического отряда</a:t>
            </a:r>
          </a:p>
          <a:p>
            <a:r>
              <a:rPr lang="ru-RU" sz="1400" b="1" dirty="0" smtClean="0">
                <a:solidFill>
                  <a:srgbClr val="00FF00"/>
                </a:solidFill>
              </a:rPr>
              <a:t>Якутской экспедиции АН СССР</a:t>
            </a:r>
            <a:endParaRPr lang="ru-RU" sz="1400" b="1" dirty="0">
              <a:solidFill>
                <a:srgbClr val="00FF00"/>
              </a:solidFill>
            </a:endParaRPr>
          </a:p>
        </p:txBody>
      </p:sp>
      <p:sp>
        <p:nvSpPr>
          <p:cNvPr id="9" name="Управляющая кнопка: домой 8">
            <a:hlinkClick r:id="rId5" action="ppaction://hlinksldjump" highlightClick="1"/>
          </p:cNvPr>
          <p:cNvSpPr/>
          <p:nvPr/>
        </p:nvSpPr>
        <p:spPr>
          <a:xfrm>
            <a:off x="79711" y="88766"/>
            <a:ext cx="539552" cy="548680"/>
          </a:xfrm>
          <a:prstGeom prst="actionButtonHom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5496" y="620688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март </a:t>
            </a:r>
            <a:r>
              <a:rPr lang="ru-RU" b="1" dirty="0">
                <a:latin typeface="Arial Black" panose="020B0A04020102020204" pitchFamily="34" charset="0"/>
              </a:rPr>
              <a:t>1923 — август 1923 — </a:t>
            </a:r>
            <a:r>
              <a:rPr lang="ru-RU" b="1" dirty="0" smtClean="0">
                <a:latin typeface="Arial Black" panose="020B0A04020102020204" pitchFamily="34" charset="0"/>
              </a:rPr>
              <a:t>нарком </a:t>
            </a:r>
            <a:r>
              <a:rPr lang="ru-RU" b="1" dirty="0">
                <a:latin typeface="Arial Black" panose="020B0A04020102020204" pitchFamily="34" charset="0"/>
              </a:rPr>
              <a:t>торговли и промышленности </a:t>
            </a:r>
            <a:r>
              <a:rPr lang="ru-RU" b="1" dirty="0" smtClean="0">
                <a:latin typeface="Arial Black" panose="020B0A04020102020204" pitchFamily="34" charset="0"/>
              </a:rPr>
              <a:t>ЯАССР</a:t>
            </a:r>
            <a:endParaRPr lang="ru-RU" b="1" dirty="0">
              <a:latin typeface="Arial Black" panose="020B0A04020102020204" pitchFamily="34" charset="0"/>
            </a:endParaRPr>
          </a:p>
          <a:p>
            <a:r>
              <a:rPr lang="ru-RU" b="1" dirty="0">
                <a:latin typeface="Arial Black" panose="020B0A04020102020204" pitchFamily="34" charset="0"/>
              </a:rPr>
              <a:t>августа 1923 — июль 1925 — постоянный </a:t>
            </a:r>
            <a:r>
              <a:rPr lang="ru-RU" b="1" dirty="0" smtClean="0">
                <a:latin typeface="Arial Black" panose="020B0A04020102020204" pitchFamily="34" charset="0"/>
              </a:rPr>
              <a:t>представитель</a:t>
            </a:r>
          </a:p>
          <a:p>
            <a:r>
              <a:rPr lang="ru-RU" b="1" dirty="0" smtClean="0">
                <a:latin typeface="Arial Black" panose="020B0A04020102020204" pitchFamily="34" charset="0"/>
              </a:rPr>
              <a:t> </a:t>
            </a:r>
            <a:r>
              <a:rPr lang="ru-RU" b="1" dirty="0">
                <a:latin typeface="Arial Black" panose="020B0A04020102020204" pitchFamily="34" charset="0"/>
              </a:rPr>
              <a:t>ЯАССР при Президиуме ВЦИК в Москве;</a:t>
            </a:r>
          </a:p>
          <a:p>
            <a:r>
              <a:rPr lang="ru-RU" b="1" dirty="0">
                <a:latin typeface="Arial Black" panose="020B0A04020102020204" pitchFamily="34" charset="0"/>
              </a:rPr>
              <a:t>июнь 1925 — август 1928 — Председатель Совета народных комиссаров </a:t>
            </a:r>
            <a:r>
              <a:rPr lang="ru-RU" b="1" dirty="0" smtClean="0">
                <a:latin typeface="Arial Black" panose="020B0A04020102020204" pitchFamily="34" charset="0"/>
              </a:rPr>
              <a:t>ЯАССР</a:t>
            </a:r>
            <a:r>
              <a:rPr lang="ru-RU" b="1" dirty="0">
                <a:latin typeface="Arial Black" panose="020B0A04020102020204" pitchFamily="34" charset="0"/>
              </a:rPr>
              <a:t>;</a:t>
            </a:r>
          </a:p>
          <a:p>
            <a:r>
              <a:rPr lang="ru-RU" b="1" dirty="0">
                <a:latin typeface="Arial Black" panose="020B0A04020102020204" pitchFamily="34" charset="0"/>
              </a:rPr>
              <a:t>март 1927 — август 1928 — председатель ЦИК Якутской АССР</a:t>
            </a:r>
          </a:p>
        </p:txBody>
      </p:sp>
    </p:spTree>
  </p:cSld>
  <p:clrMapOvr>
    <a:masterClrMapping/>
  </p:clrMapOvr>
  <p:transition>
    <p:sndAc>
      <p:stSnd>
        <p:snd r:embed="rId2" name="Слайд 24 (2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116632"/>
            <a:ext cx="8640960" cy="100811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Индустриализация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5" y="1078177"/>
            <a:ext cx="5582635" cy="581026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008411" y="942745"/>
            <a:ext cx="4572000" cy="1008112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XIV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съезд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КП б</a:t>
            </a:r>
          </a:p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1925</a:t>
            </a:r>
          </a:p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1124744"/>
            <a:ext cx="1512168" cy="15121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545" y="1364717"/>
            <a:ext cx="2737341" cy="192650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56919" y="3755503"/>
            <a:ext cx="1685925" cy="25527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" name="TextBox 19"/>
          <p:cNvSpPr txBox="1"/>
          <p:nvPr/>
        </p:nvSpPr>
        <p:spPr>
          <a:xfrm>
            <a:off x="6181203" y="3306689"/>
            <a:ext cx="2738895" cy="36933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пятилетка ( 1929-32)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24128" y="6283811"/>
            <a:ext cx="2738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пятилетка ( 1933- 37)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Выноска 1 (граница и черта) 22"/>
          <p:cNvSpPr/>
          <p:nvPr/>
        </p:nvSpPr>
        <p:spPr>
          <a:xfrm flipV="1">
            <a:off x="3923928" y="5013175"/>
            <a:ext cx="1440160" cy="867383"/>
          </a:xfrm>
          <a:prstGeom prst="accentBorderCallout1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36160" y="5031853"/>
            <a:ext cx="2183325" cy="9779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5" name="Выноска 1 (граница и черта) 24"/>
          <p:cNvSpPr/>
          <p:nvPr/>
        </p:nvSpPr>
        <p:spPr>
          <a:xfrm flipH="1">
            <a:off x="446991" y="3367310"/>
            <a:ext cx="1138545" cy="590550"/>
          </a:xfrm>
          <a:prstGeom prst="accentBorderCallout1">
            <a:avLst>
              <a:gd name="adj1" fmla="val 18750"/>
              <a:gd name="adj2" fmla="val -8333"/>
              <a:gd name="adj3" fmla="val 247047"/>
              <a:gd name="adj4" fmla="val -69049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ыноска 3 (граница и черта) 25"/>
          <p:cNvSpPr/>
          <p:nvPr/>
        </p:nvSpPr>
        <p:spPr>
          <a:xfrm rot="10800000">
            <a:off x="611560" y="5229200"/>
            <a:ext cx="1440160" cy="1028700"/>
          </a:xfrm>
          <a:prstGeom prst="accentBorderCallout3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577" y="5229200"/>
            <a:ext cx="1942144" cy="10287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8" name="Выноска 2 (граница и черта) 27"/>
          <p:cNvSpPr/>
          <p:nvPr/>
        </p:nvSpPr>
        <p:spPr>
          <a:xfrm>
            <a:off x="3491880" y="2282524"/>
            <a:ext cx="2016224" cy="1141280"/>
          </a:xfrm>
          <a:prstGeom prst="accentBorderCallout2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445" y="2312231"/>
            <a:ext cx="1987263" cy="15642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979" y="3384766"/>
            <a:ext cx="1510557" cy="11811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25881854"/>
      </p:ext>
    </p:extLst>
  </p:cSld>
  <p:clrMapOvr>
    <a:masterClrMapping/>
  </p:clrMapOvr>
  <p:transition>
    <p:sndAc>
      <p:stSnd>
        <p:snd r:embed="rId2" name="звук 2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5" grpId="0" animBg="1"/>
      <p:bldP spid="26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-27384"/>
            <a:ext cx="8640960" cy="100811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Коллективизация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63617" y="733957"/>
            <a:ext cx="3707904" cy="1008112"/>
          </a:xfrm>
          <a:prstGeom prst="round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XV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съезд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КП б</a:t>
            </a:r>
          </a:p>
          <a:p>
            <a:pPr algn="ctr"/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1927</a:t>
            </a:r>
          </a:p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0008" y="1220893"/>
            <a:ext cx="8229600" cy="452596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1928-начало форсированного</a:t>
            </a:r>
          </a:p>
          <a:p>
            <a:pPr marL="0" indent="0">
              <a:buNone/>
            </a:pPr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создания колхозов .</a:t>
            </a:r>
          </a:p>
          <a:p>
            <a:r>
              <a:rPr lang="ru-RU" alt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1929-  в газете «Правда» статья Сталина «Год великого перелома».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77856" y="2941861"/>
            <a:ext cx="4824412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ru-RU" altLang="ru-RU" sz="2400" b="1" dirty="0"/>
              <a:t> 1930- политика «ликвидации кулачества как </a:t>
            </a:r>
            <a:endParaRPr lang="ru-RU" altLang="ru-RU" sz="2400" b="1" dirty="0" smtClean="0"/>
          </a:p>
          <a:p>
            <a:pPr eaLnBrk="1" hangingPunct="1"/>
            <a:r>
              <a:rPr lang="ru-RU" altLang="ru-RU" sz="2400" b="1" dirty="0" smtClean="0"/>
              <a:t>класса</a:t>
            </a:r>
            <a:r>
              <a:rPr lang="ru-RU" altLang="ru-RU" sz="2400" b="1" dirty="0"/>
              <a:t>»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63" y="2655888"/>
            <a:ext cx="2843212" cy="420211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952" y="4412003"/>
            <a:ext cx="2847975" cy="21621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2" descr="133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871" y="3466501"/>
            <a:ext cx="2344423" cy="326772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01093109"/>
      </p:ext>
    </p:extLst>
  </p:cSld>
  <p:clrMapOvr>
    <a:masterClrMapping/>
  </p:clrMapOvr>
  <p:transition>
    <p:sndAc>
      <p:stSnd>
        <p:snd r:embed="rId2" name="звук 2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Широкий диагональный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5"/>
            <a:ext cx="9117013" cy="5929313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</p:spPr>
      </p:pic>
      <p:sp>
        <p:nvSpPr>
          <p:cNvPr id="12" name="Полилиния 11"/>
          <p:cNvSpPr/>
          <p:nvPr/>
        </p:nvSpPr>
        <p:spPr>
          <a:xfrm>
            <a:off x="1638300" y="1192213"/>
            <a:ext cx="442913" cy="204787"/>
          </a:xfrm>
          <a:custGeom>
            <a:avLst/>
            <a:gdLst>
              <a:gd name="connsiteX0" fmla="*/ 91440 w 444018"/>
              <a:gd name="connsiteY0" fmla="*/ 55417 h 205046"/>
              <a:gd name="connsiteX1" fmla="*/ 124691 w 444018"/>
              <a:gd name="connsiteY1" fmla="*/ 63730 h 205046"/>
              <a:gd name="connsiteX2" fmla="*/ 149629 w 444018"/>
              <a:gd name="connsiteY2" fmla="*/ 80355 h 205046"/>
              <a:gd name="connsiteX3" fmla="*/ 216131 w 444018"/>
              <a:gd name="connsiteY3" fmla="*/ 113606 h 205046"/>
              <a:gd name="connsiteX4" fmla="*/ 216131 w 444018"/>
              <a:gd name="connsiteY4" fmla="*/ 113606 h 205046"/>
              <a:gd name="connsiteX5" fmla="*/ 266008 w 444018"/>
              <a:gd name="connsiteY5" fmla="*/ 130232 h 205046"/>
              <a:gd name="connsiteX6" fmla="*/ 307571 w 444018"/>
              <a:gd name="connsiteY6" fmla="*/ 105293 h 205046"/>
              <a:gd name="connsiteX7" fmla="*/ 324197 w 444018"/>
              <a:gd name="connsiteY7" fmla="*/ 88668 h 205046"/>
              <a:gd name="connsiteX8" fmla="*/ 374073 w 444018"/>
              <a:gd name="connsiteY8" fmla="*/ 63730 h 205046"/>
              <a:gd name="connsiteX9" fmla="*/ 432262 w 444018"/>
              <a:gd name="connsiteY9" fmla="*/ 72043 h 205046"/>
              <a:gd name="connsiteX10" fmla="*/ 423949 w 444018"/>
              <a:gd name="connsiteY10" fmla="*/ 130232 h 205046"/>
              <a:gd name="connsiteX11" fmla="*/ 374073 w 444018"/>
              <a:gd name="connsiteY11" fmla="*/ 146857 h 205046"/>
              <a:gd name="connsiteX12" fmla="*/ 357448 w 444018"/>
              <a:gd name="connsiteY12" fmla="*/ 163483 h 205046"/>
              <a:gd name="connsiteX13" fmla="*/ 307571 w 444018"/>
              <a:gd name="connsiteY13" fmla="*/ 180108 h 205046"/>
              <a:gd name="connsiteX14" fmla="*/ 216131 w 444018"/>
              <a:gd name="connsiteY14" fmla="*/ 205046 h 205046"/>
              <a:gd name="connsiteX15" fmla="*/ 207818 w 444018"/>
              <a:gd name="connsiteY15" fmla="*/ 130232 h 205046"/>
              <a:gd name="connsiteX16" fmla="*/ 157942 w 444018"/>
              <a:gd name="connsiteY16" fmla="*/ 146857 h 205046"/>
              <a:gd name="connsiteX17" fmla="*/ 133004 w 444018"/>
              <a:gd name="connsiteY17" fmla="*/ 155170 h 205046"/>
              <a:gd name="connsiteX18" fmla="*/ 108066 w 444018"/>
              <a:gd name="connsiteY18" fmla="*/ 163483 h 205046"/>
              <a:gd name="connsiteX19" fmla="*/ 74815 w 444018"/>
              <a:gd name="connsiteY19" fmla="*/ 155170 h 205046"/>
              <a:gd name="connsiteX20" fmla="*/ 74815 w 444018"/>
              <a:gd name="connsiteY20" fmla="*/ 105293 h 205046"/>
              <a:gd name="connsiteX21" fmla="*/ 58189 w 444018"/>
              <a:gd name="connsiteY21" fmla="*/ 72043 h 205046"/>
              <a:gd name="connsiteX22" fmla="*/ 0 w 444018"/>
              <a:gd name="connsiteY22" fmla="*/ 22166 h 205046"/>
              <a:gd name="connsiteX23" fmla="*/ 74815 w 444018"/>
              <a:gd name="connsiteY23" fmla="*/ 13853 h 205046"/>
              <a:gd name="connsiteX24" fmla="*/ 116378 w 444018"/>
              <a:gd name="connsiteY24" fmla="*/ 38792 h 205046"/>
              <a:gd name="connsiteX25" fmla="*/ 133004 w 444018"/>
              <a:gd name="connsiteY25" fmla="*/ 55417 h 205046"/>
              <a:gd name="connsiteX26" fmla="*/ 166255 w 444018"/>
              <a:gd name="connsiteY26" fmla="*/ 55417 h 205046"/>
              <a:gd name="connsiteX27" fmla="*/ 166255 w 444018"/>
              <a:gd name="connsiteY27" fmla="*/ 38792 h 20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44018" h="205046">
                <a:moveTo>
                  <a:pt x="91440" y="55417"/>
                </a:moveTo>
                <a:cubicBezTo>
                  <a:pt x="102524" y="58188"/>
                  <a:pt x="114190" y="59230"/>
                  <a:pt x="124691" y="63730"/>
                </a:cubicBezTo>
                <a:cubicBezTo>
                  <a:pt x="133874" y="67665"/>
                  <a:pt x="140858" y="75571"/>
                  <a:pt x="149629" y="80355"/>
                </a:cubicBezTo>
                <a:cubicBezTo>
                  <a:pt x="171387" y="92223"/>
                  <a:pt x="193964" y="102522"/>
                  <a:pt x="216131" y="113606"/>
                </a:cubicBezTo>
                <a:lnTo>
                  <a:pt x="216131" y="113606"/>
                </a:lnTo>
                <a:lnTo>
                  <a:pt x="266008" y="130232"/>
                </a:lnTo>
                <a:cubicBezTo>
                  <a:pt x="308127" y="88110"/>
                  <a:pt x="253621" y="137662"/>
                  <a:pt x="307571" y="105293"/>
                </a:cubicBezTo>
                <a:cubicBezTo>
                  <a:pt x="314291" y="101261"/>
                  <a:pt x="318077" y="93564"/>
                  <a:pt x="324197" y="88668"/>
                </a:cubicBezTo>
                <a:cubicBezTo>
                  <a:pt x="347218" y="70252"/>
                  <a:pt x="347733" y="72510"/>
                  <a:pt x="374073" y="63730"/>
                </a:cubicBezTo>
                <a:cubicBezTo>
                  <a:pt x="393469" y="66501"/>
                  <a:pt x="420506" y="56368"/>
                  <a:pt x="432262" y="72043"/>
                </a:cubicBezTo>
                <a:cubicBezTo>
                  <a:pt x="444018" y="87718"/>
                  <a:pt x="435978" y="114766"/>
                  <a:pt x="423949" y="130232"/>
                </a:cubicBezTo>
                <a:cubicBezTo>
                  <a:pt x="413190" y="144065"/>
                  <a:pt x="374073" y="146857"/>
                  <a:pt x="374073" y="146857"/>
                </a:cubicBezTo>
                <a:cubicBezTo>
                  <a:pt x="368531" y="152399"/>
                  <a:pt x="364458" y="159978"/>
                  <a:pt x="357448" y="163483"/>
                </a:cubicBezTo>
                <a:cubicBezTo>
                  <a:pt x="341773" y="171320"/>
                  <a:pt x="324573" y="175858"/>
                  <a:pt x="307571" y="180108"/>
                </a:cubicBezTo>
                <a:cubicBezTo>
                  <a:pt x="232568" y="198858"/>
                  <a:pt x="262746" y="189507"/>
                  <a:pt x="216131" y="205046"/>
                </a:cubicBezTo>
                <a:cubicBezTo>
                  <a:pt x="213360" y="180108"/>
                  <a:pt x="225560" y="147974"/>
                  <a:pt x="207818" y="130232"/>
                </a:cubicBezTo>
                <a:cubicBezTo>
                  <a:pt x="195426" y="117840"/>
                  <a:pt x="174567" y="141315"/>
                  <a:pt x="157942" y="146857"/>
                </a:cubicBezTo>
                <a:lnTo>
                  <a:pt x="133004" y="155170"/>
                </a:lnTo>
                <a:lnTo>
                  <a:pt x="108066" y="163483"/>
                </a:lnTo>
                <a:cubicBezTo>
                  <a:pt x="96982" y="160712"/>
                  <a:pt x="83736" y="162307"/>
                  <a:pt x="74815" y="155170"/>
                </a:cubicBezTo>
                <a:cubicBezTo>
                  <a:pt x="57314" y="141169"/>
                  <a:pt x="70148" y="119294"/>
                  <a:pt x="74815" y="105293"/>
                </a:cubicBezTo>
                <a:cubicBezTo>
                  <a:pt x="69273" y="94210"/>
                  <a:pt x="65624" y="81956"/>
                  <a:pt x="58189" y="72043"/>
                </a:cubicBezTo>
                <a:cubicBezTo>
                  <a:pt x="38031" y="45166"/>
                  <a:pt x="25132" y="38921"/>
                  <a:pt x="0" y="22166"/>
                </a:cubicBezTo>
                <a:cubicBezTo>
                  <a:pt x="58190" y="2770"/>
                  <a:pt x="33251" y="0"/>
                  <a:pt x="74815" y="13853"/>
                </a:cubicBezTo>
                <a:cubicBezTo>
                  <a:pt x="116934" y="55975"/>
                  <a:pt x="62428" y="6423"/>
                  <a:pt x="116378" y="38792"/>
                </a:cubicBezTo>
                <a:cubicBezTo>
                  <a:pt x="123098" y="42824"/>
                  <a:pt x="125569" y="52939"/>
                  <a:pt x="133004" y="55417"/>
                </a:cubicBezTo>
                <a:cubicBezTo>
                  <a:pt x="143519" y="58922"/>
                  <a:pt x="155171" y="55417"/>
                  <a:pt x="166255" y="55417"/>
                </a:cubicBezTo>
                <a:lnTo>
                  <a:pt x="166255" y="38792"/>
                </a:lnTo>
              </a:path>
            </a:pathLst>
          </a:custGeom>
          <a:solidFill>
            <a:srgbClr val="FF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36" name="Freeform 16" descr="Темный диагональный 2"/>
          <p:cNvSpPr>
            <a:spLocks/>
          </p:cNvSpPr>
          <p:nvPr/>
        </p:nvSpPr>
        <p:spPr bwMode="auto">
          <a:xfrm>
            <a:off x="1249363" y="3044825"/>
            <a:ext cx="2957512" cy="2054225"/>
          </a:xfrm>
          <a:custGeom>
            <a:avLst/>
            <a:gdLst/>
            <a:ahLst/>
            <a:cxnLst>
              <a:cxn ang="0">
                <a:pos x="1815" y="840"/>
              </a:cxn>
              <a:cxn ang="0">
                <a:pos x="1781" y="799"/>
              </a:cxn>
              <a:cxn ang="0">
                <a:pos x="1700" y="732"/>
              </a:cxn>
              <a:cxn ang="0">
                <a:pos x="1632" y="671"/>
              </a:cxn>
              <a:cxn ang="0">
                <a:pos x="1558" y="549"/>
              </a:cxn>
              <a:cxn ang="0">
                <a:pos x="1490" y="433"/>
              </a:cxn>
              <a:cxn ang="0">
                <a:pos x="1341" y="379"/>
              </a:cxn>
              <a:cxn ang="0">
                <a:pos x="1117" y="196"/>
              </a:cxn>
              <a:cxn ang="0">
                <a:pos x="955" y="142"/>
              </a:cxn>
              <a:cxn ang="0">
                <a:pos x="860" y="210"/>
              </a:cxn>
              <a:cxn ang="0">
                <a:pos x="792" y="318"/>
              </a:cxn>
              <a:cxn ang="0">
                <a:pos x="629" y="237"/>
              </a:cxn>
              <a:cxn ang="0">
                <a:pos x="521" y="149"/>
              </a:cxn>
              <a:cxn ang="0">
                <a:pos x="318" y="0"/>
              </a:cxn>
              <a:cxn ang="0">
                <a:pos x="257" y="27"/>
              </a:cxn>
              <a:cxn ang="0">
                <a:pos x="114" y="81"/>
              </a:cxn>
              <a:cxn ang="0">
                <a:pos x="101" y="230"/>
              </a:cxn>
              <a:cxn ang="0">
                <a:pos x="189" y="278"/>
              </a:cxn>
              <a:cxn ang="0">
                <a:pos x="216" y="447"/>
              </a:cxn>
              <a:cxn ang="0">
                <a:pos x="196" y="467"/>
              </a:cxn>
              <a:cxn ang="0">
                <a:pos x="162" y="413"/>
              </a:cxn>
              <a:cxn ang="0">
                <a:pos x="53" y="494"/>
              </a:cxn>
              <a:cxn ang="0">
                <a:pos x="13" y="664"/>
              </a:cxn>
              <a:cxn ang="0">
                <a:pos x="33" y="677"/>
              </a:cxn>
              <a:cxn ang="0">
                <a:pos x="121" y="738"/>
              </a:cxn>
              <a:cxn ang="0">
                <a:pos x="202" y="752"/>
              </a:cxn>
              <a:cxn ang="0">
                <a:pos x="304" y="596"/>
              </a:cxn>
              <a:cxn ang="0">
                <a:pos x="582" y="623"/>
              </a:cxn>
              <a:cxn ang="0">
                <a:pos x="555" y="657"/>
              </a:cxn>
              <a:cxn ang="0">
                <a:pos x="521" y="738"/>
              </a:cxn>
              <a:cxn ang="0">
                <a:pos x="575" y="874"/>
              </a:cxn>
              <a:cxn ang="0">
                <a:pos x="663" y="901"/>
              </a:cxn>
              <a:cxn ang="0">
                <a:pos x="636" y="955"/>
              </a:cxn>
              <a:cxn ang="0">
                <a:pos x="704" y="1186"/>
              </a:cxn>
              <a:cxn ang="0">
                <a:pos x="792" y="1165"/>
              </a:cxn>
              <a:cxn ang="0">
                <a:pos x="934" y="1138"/>
              </a:cxn>
              <a:cxn ang="0">
                <a:pos x="1171" y="1179"/>
              </a:cxn>
              <a:cxn ang="0">
                <a:pos x="1232" y="1213"/>
              </a:cxn>
              <a:cxn ang="0">
                <a:pos x="1381" y="1294"/>
              </a:cxn>
              <a:cxn ang="0">
                <a:pos x="1476" y="1104"/>
              </a:cxn>
              <a:cxn ang="0">
                <a:pos x="1551" y="1104"/>
              </a:cxn>
              <a:cxn ang="0">
                <a:pos x="1700" y="1016"/>
              </a:cxn>
              <a:cxn ang="0">
                <a:pos x="1761" y="1016"/>
              </a:cxn>
              <a:cxn ang="0">
                <a:pos x="1849" y="887"/>
              </a:cxn>
              <a:cxn ang="0">
                <a:pos x="1821" y="832"/>
              </a:cxn>
            </a:cxnLst>
            <a:rect l="0" t="0" r="r" b="b"/>
            <a:pathLst>
              <a:path w="1863" h="1294">
                <a:moveTo>
                  <a:pt x="1863" y="881"/>
                </a:moveTo>
                <a:cubicBezTo>
                  <a:pt x="1854" y="853"/>
                  <a:pt x="1842" y="849"/>
                  <a:pt x="1815" y="840"/>
                </a:cubicBezTo>
                <a:cubicBezTo>
                  <a:pt x="1811" y="833"/>
                  <a:pt x="1807" y="826"/>
                  <a:pt x="1802" y="820"/>
                </a:cubicBezTo>
                <a:cubicBezTo>
                  <a:pt x="1796" y="812"/>
                  <a:pt x="1786" y="807"/>
                  <a:pt x="1781" y="799"/>
                </a:cubicBezTo>
                <a:cubicBezTo>
                  <a:pt x="1771" y="785"/>
                  <a:pt x="1774" y="746"/>
                  <a:pt x="1754" y="738"/>
                </a:cubicBezTo>
                <a:cubicBezTo>
                  <a:pt x="1737" y="731"/>
                  <a:pt x="1718" y="734"/>
                  <a:pt x="1700" y="732"/>
                </a:cubicBezTo>
                <a:cubicBezTo>
                  <a:pt x="1685" y="727"/>
                  <a:pt x="1670" y="723"/>
                  <a:pt x="1659" y="711"/>
                </a:cubicBezTo>
                <a:cubicBezTo>
                  <a:pt x="1648" y="699"/>
                  <a:pt x="1647" y="676"/>
                  <a:pt x="1632" y="671"/>
                </a:cubicBezTo>
                <a:cubicBezTo>
                  <a:pt x="1604" y="661"/>
                  <a:pt x="1618" y="668"/>
                  <a:pt x="1592" y="650"/>
                </a:cubicBezTo>
                <a:cubicBezTo>
                  <a:pt x="1581" y="620"/>
                  <a:pt x="1574" y="578"/>
                  <a:pt x="1558" y="549"/>
                </a:cubicBezTo>
                <a:cubicBezTo>
                  <a:pt x="1550" y="535"/>
                  <a:pt x="1536" y="523"/>
                  <a:pt x="1531" y="508"/>
                </a:cubicBezTo>
                <a:cubicBezTo>
                  <a:pt x="1520" y="477"/>
                  <a:pt x="1520" y="448"/>
                  <a:pt x="1490" y="433"/>
                </a:cubicBezTo>
                <a:cubicBezTo>
                  <a:pt x="1466" y="421"/>
                  <a:pt x="1389" y="420"/>
                  <a:pt x="1388" y="420"/>
                </a:cubicBezTo>
                <a:cubicBezTo>
                  <a:pt x="1379" y="393"/>
                  <a:pt x="1367" y="388"/>
                  <a:pt x="1341" y="379"/>
                </a:cubicBezTo>
                <a:cubicBezTo>
                  <a:pt x="1297" y="316"/>
                  <a:pt x="1311" y="214"/>
                  <a:pt x="1212" y="203"/>
                </a:cubicBezTo>
                <a:cubicBezTo>
                  <a:pt x="1180" y="199"/>
                  <a:pt x="1149" y="198"/>
                  <a:pt x="1117" y="196"/>
                </a:cubicBezTo>
                <a:cubicBezTo>
                  <a:pt x="1084" y="184"/>
                  <a:pt x="1050" y="172"/>
                  <a:pt x="1016" y="162"/>
                </a:cubicBezTo>
                <a:cubicBezTo>
                  <a:pt x="995" y="156"/>
                  <a:pt x="955" y="142"/>
                  <a:pt x="955" y="142"/>
                </a:cubicBezTo>
                <a:cubicBezTo>
                  <a:pt x="935" y="147"/>
                  <a:pt x="909" y="141"/>
                  <a:pt x="894" y="156"/>
                </a:cubicBezTo>
                <a:cubicBezTo>
                  <a:pt x="835" y="215"/>
                  <a:pt x="916" y="181"/>
                  <a:pt x="860" y="210"/>
                </a:cubicBezTo>
                <a:cubicBezTo>
                  <a:pt x="839" y="221"/>
                  <a:pt x="814" y="222"/>
                  <a:pt x="792" y="230"/>
                </a:cubicBezTo>
                <a:cubicBezTo>
                  <a:pt x="793" y="240"/>
                  <a:pt x="808" y="305"/>
                  <a:pt x="792" y="318"/>
                </a:cubicBezTo>
                <a:cubicBezTo>
                  <a:pt x="783" y="325"/>
                  <a:pt x="769" y="313"/>
                  <a:pt x="758" y="311"/>
                </a:cubicBezTo>
                <a:cubicBezTo>
                  <a:pt x="737" y="250"/>
                  <a:pt x="687" y="245"/>
                  <a:pt x="629" y="237"/>
                </a:cubicBezTo>
                <a:cubicBezTo>
                  <a:pt x="610" y="207"/>
                  <a:pt x="597" y="203"/>
                  <a:pt x="562" y="196"/>
                </a:cubicBezTo>
                <a:cubicBezTo>
                  <a:pt x="549" y="159"/>
                  <a:pt x="536" y="184"/>
                  <a:pt x="521" y="149"/>
                </a:cubicBezTo>
                <a:cubicBezTo>
                  <a:pt x="508" y="120"/>
                  <a:pt x="498" y="64"/>
                  <a:pt x="467" y="47"/>
                </a:cubicBezTo>
                <a:cubicBezTo>
                  <a:pt x="429" y="26"/>
                  <a:pt x="362" y="11"/>
                  <a:pt x="318" y="0"/>
                </a:cubicBezTo>
                <a:cubicBezTo>
                  <a:pt x="304" y="2"/>
                  <a:pt x="290" y="1"/>
                  <a:pt x="277" y="7"/>
                </a:cubicBezTo>
                <a:cubicBezTo>
                  <a:pt x="268" y="11"/>
                  <a:pt x="266" y="25"/>
                  <a:pt x="257" y="27"/>
                </a:cubicBezTo>
                <a:cubicBezTo>
                  <a:pt x="221" y="34"/>
                  <a:pt x="184" y="32"/>
                  <a:pt x="148" y="34"/>
                </a:cubicBezTo>
                <a:cubicBezTo>
                  <a:pt x="114" y="44"/>
                  <a:pt x="130" y="33"/>
                  <a:pt x="114" y="81"/>
                </a:cubicBezTo>
                <a:cubicBezTo>
                  <a:pt x="112" y="88"/>
                  <a:pt x="107" y="101"/>
                  <a:pt x="107" y="101"/>
                </a:cubicBezTo>
                <a:cubicBezTo>
                  <a:pt x="115" y="146"/>
                  <a:pt x="114" y="186"/>
                  <a:pt x="101" y="230"/>
                </a:cubicBezTo>
                <a:cubicBezTo>
                  <a:pt x="103" y="237"/>
                  <a:pt x="101" y="246"/>
                  <a:pt x="107" y="250"/>
                </a:cubicBezTo>
                <a:cubicBezTo>
                  <a:pt x="124" y="262"/>
                  <a:pt x="167" y="271"/>
                  <a:pt x="189" y="278"/>
                </a:cubicBezTo>
                <a:cubicBezTo>
                  <a:pt x="204" y="283"/>
                  <a:pt x="229" y="305"/>
                  <a:pt x="229" y="305"/>
                </a:cubicBezTo>
                <a:cubicBezTo>
                  <a:pt x="245" y="352"/>
                  <a:pt x="266" y="412"/>
                  <a:pt x="216" y="447"/>
                </a:cubicBezTo>
                <a:cubicBezTo>
                  <a:pt x="211" y="461"/>
                  <a:pt x="207" y="474"/>
                  <a:pt x="202" y="488"/>
                </a:cubicBezTo>
                <a:cubicBezTo>
                  <a:pt x="200" y="495"/>
                  <a:pt x="197" y="474"/>
                  <a:pt x="196" y="467"/>
                </a:cubicBezTo>
                <a:cubicBezTo>
                  <a:pt x="193" y="451"/>
                  <a:pt x="197" y="433"/>
                  <a:pt x="189" y="420"/>
                </a:cubicBezTo>
                <a:cubicBezTo>
                  <a:pt x="184" y="412"/>
                  <a:pt x="171" y="415"/>
                  <a:pt x="162" y="413"/>
                </a:cubicBezTo>
                <a:cubicBezTo>
                  <a:pt x="128" y="392"/>
                  <a:pt x="101" y="415"/>
                  <a:pt x="67" y="393"/>
                </a:cubicBezTo>
                <a:cubicBezTo>
                  <a:pt x="40" y="432"/>
                  <a:pt x="48" y="440"/>
                  <a:pt x="53" y="494"/>
                </a:cubicBezTo>
                <a:cubicBezTo>
                  <a:pt x="47" y="534"/>
                  <a:pt x="43" y="569"/>
                  <a:pt x="19" y="603"/>
                </a:cubicBezTo>
                <a:cubicBezTo>
                  <a:pt x="17" y="623"/>
                  <a:pt x="16" y="644"/>
                  <a:pt x="13" y="664"/>
                </a:cubicBezTo>
                <a:cubicBezTo>
                  <a:pt x="12" y="671"/>
                  <a:pt x="0" y="680"/>
                  <a:pt x="6" y="684"/>
                </a:cubicBezTo>
                <a:cubicBezTo>
                  <a:pt x="14" y="689"/>
                  <a:pt x="24" y="679"/>
                  <a:pt x="33" y="677"/>
                </a:cubicBezTo>
                <a:cubicBezTo>
                  <a:pt x="44" y="645"/>
                  <a:pt x="54" y="643"/>
                  <a:pt x="87" y="650"/>
                </a:cubicBezTo>
                <a:cubicBezTo>
                  <a:pt x="124" y="676"/>
                  <a:pt x="111" y="691"/>
                  <a:pt x="121" y="738"/>
                </a:cubicBezTo>
                <a:cubicBezTo>
                  <a:pt x="124" y="752"/>
                  <a:pt x="135" y="779"/>
                  <a:pt x="135" y="779"/>
                </a:cubicBezTo>
                <a:cubicBezTo>
                  <a:pt x="160" y="772"/>
                  <a:pt x="178" y="760"/>
                  <a:pt x="202" y="752"/>
                </a:cubicBezTo>
                <a:cubicBezTo>
                  <a:pt x="217" y="708"/>
                  <a:pt x="222" y="705"/>
                  <a:pt x="250" y="671"/>
                </a:cubicBezTo>
                <a:cubicBezTo>
                  <a:pt x="273" y="644"/>
                  <a:pt x="273" y="618"/>
                  <a:pt x="304" y="596"/>
                </a:cubicBezTo>
                <a:cubicBezTo>
                  <a:pt x="370" y="600"/>
                  <a:pt x="426" y="617"/>
                  <a:pt x="487" y="596"/>
                </a:cubicBezTo>
                <a:cubicBezTo>
                  <a:pt x="518" y="607"/>
                  <a:pt x="551" y="612"/>
                  <a:pt x="582" y="623"/>
                </a:cubicBezTo>
                <a:cubicBezTo>
                  <a:pt x="580" y="632"/>
                  <a:pt x="581" y="643"/>
                  <a:pt x="575" y="650"/>
                </a:cubicBezTo>
                <a:cubicBezTo>
                  <a:pt x="571" y="656"/>
                  <a:pt x="559" y="651"/>
                  <a:pt x="555" y="657"/>
                </a:cubicBezTo>
                <a:cubicBezTo>
                  <a:pt x="547" y="669"/>
                  <a:pt x="546" y="684"/>
                  <a:pt x="541" y="698"/>
                </a:cubicBezTo>
                <a:cubicBezTo>
                  <a:pt x="536" y="712"/>
                  <a:pt x="526" y="724"/>
                  <a:pt x="521" y="738"/>
                </a:cubicBezTo>
                <a:cubicBezTo>
                  <a:pt x="523" y="777"/>
                  <a:pt x="520" y="816"/>
                  <a:pt x="528" y="854"/>
                </a:cubicBezTo>
                <a:cubicBezTo>
                  <a:pt x="530" y="865"/>
                  <a:pt x="570" y="873"/>
                  <a:pt x="575" y="874"/>
                </a:cubicBezTo>
                <a:cubicBezTo>
                  <a:pt x="607" y="878"/>
                  <a:pt x="638" y="879"/>
                  <a:pt x="670" y="881"/>
                </a:cubicBezTo>
                <a:cubicBezTo>
                  <a:pt x="668" y="888"/>
                  <a:pt x="667" y="895"/>
                  <a:pt x="663" y="901"/>
                </a:cubicBezTo>
                <a:cubicBezTo>
                  <a:pt x="658" y="907"/>
                  <a:pt x="647" y="908"/>
                  <a:pt x="643" y="915"/>
                </a:cubicBezTo>
                <a:cubicBezTo>
                  <a:pt x="637" y="927"/>
                  <a:pt x="638" y="942"/>
                  <a:pt x="636" y="955"/>
                </a:cubicBezTo>
                <a:cubicBezTo>
                  <a:pt x="641" y="1002"/>
                  <a:pt x="640" y="1021"/>
                  <a:pt x="663" y="1057"/>
                </a:cubicBezTo>
                <a:cubicBezTo>
                  <a:pt x="673" y="1104"/>
                  <a:pt x="677" y="1146"/>
                  <a:pt x="704" y="1186"/>
                </a:cubicBezTo>
                <a:cubicBezTo>
                  <a:pt x="720" y="1184"/>
                  <a:pt x="736" y="1183"/>
                  <a:pt x="751" y="1179"/>
                </a:cubicBezTo>
                <a:cubicBezTo>
                  <a:pt x="765" y="1176"/>
                  <a:pt x="792" y="1165"/>
                  <a:pt x="792" y="1165"/>
                </a:cubicBezTo>
                <a:cubicBezTo>
                  <a:pt x="810" y="1170"/>
                  <a:pt x="831" y="1190"/>
                  <a:pt x="846" y="1179"/>
                </a:cubicBezTo>
                <a:cubicBezTo>
                  <a:pt x="875" y="1158"/>
                  <a:pt x="899" y="1147"/>
                  <a:pt x="934" y="1138"/>
                </a:cubicBezTo>
                <a:cubicBezTo>
                  <a:pt x="1001" y="1145"/>
                  <a:pt x="1064" y="1154"/>
                  <a:pt x="1131" y="1159"/>
                </a:cubicBezTo>
                <a:cubicBezTo>
                  <a:pt x="1149" y="1165"/>
                  <a:pt x="1156" y="1164"/>
                  <a:pt x="1171" y="1179"/>
                </a:cubicBezTo>
                <a:cubicBezTo>
                  <a:pt x="1177" y="1185"/>
                  <a:pt x="1178" y="1195"/>
                  <a:pt x="1185" y="1199"/>
                </a:cubicBezTo>
                <a:cubicBezTo>
                  <a:pt x="1199" y="1208"/>
                  <a:pt x="1217" y="1208"/>
                  <a:pt x="1232" y="1213"/>
                </a:cubicBezTo>
                <a:cubicBezTo>
                  <a:pt x="1248" y="1259"/>
                  <a:pt x="1284" y="1244"/>
                  <a:pt x="1320" y="1267"/>
                </a:cubicBezTo>
                <a:cubicBezTo>
                  <a:pt x="1339" y="1279"/>
                  <a:pt x="1381" y="1294"/>
                  <a:pt x="1381" y="1294"/>
                </a:cubicBezTo>
                <a:cubicBezTo>
                  <a:pt x="1400" y="1268"/>
                  <a:pt x="1406" y="1237"/>
                  <a:pt x="1415" y="1206"/>
                </a:cubicBezTo>
                <a:cubicBezTo>
                  <a:pt x="1421" y="1155"/>
                  <a:pt x="1425" y="1122"/>
                  <a:pt x="1476" y="1104"/>
                </a:cubicBezTo>
                <a:cubicBezTo>
                  <a:pt x="1485" y="1106"/>
                  <a:pt x="1494" y="1111"/>
                  <a:pt x="1503" y="1111"/>
                </a:cubicBezTo>
                <a:cubicBezTo>
                  <a:pt x="1519" y="1111"/>
                  <a:pt x="1536" y="1111"/>
                  <a:pt x="1551" y="1104"/>
                </a:cubicBezTo>
                <a:cubicBezTo>
                  <a:pt x="1568" y="1096"/>
                  <a:pt x="1570" y="1034"/>
                  <a:pt x="1605" y="1009"/>
                </a:cubicBezTo>
                <a:cubicBezTo>
                  <a:pt x="1637" y="1011"/>
                  <a:pt x="1669" y="1010"/>
                  <a:pt x="1700" y="1016"/>
                </a:cubicBezTo>
                <a:cubicBezTo>
                  <a:pt x="1708" y="1017"/>
                  <a:pt x="1712" y="1030"/>
                  <a:pt x="1720" y="1030"/>
                </a:cubicBezTo>
                <a:cubicBezTo>
                  <a:pt x="1734" y="1030"/>
                  <a:pt x="1761" y="1016"/>
                  <a:pt x="1761" y="1016"/>
                </a:cubicBezTo>
                <a:cubicBezTo>
                  <a:pt x="1769" y="938"/>
                  <a:pt x="1760" y="940"/>
                  <a:pt x="1829" y="928"/>
                </a:cubicBezTo>
                <a:cubicBezTo>
                  <a:pt x="1836" y="918"/>
                  <a:pt x="1849" y="901"/>
                  <a:pt x="1849" y="887"/>
                </a:cubicBezTo>
                <a:cubicBezTo>
                  <a:pt x="1849" y="864"/>
                  <a:pt x="1811" y="846"/>
                  <a:pt x="1795" y="860"/>
                </a:cubicBezTo>
                <a:lnTo>
                  <a:pt x="1821" y="832"/>
                </a:lnTo>
              </a:path>
            </a:pathLst>
          </a:custGeom>
          <a:pattFill prst="dkUpDiag">
            <a:fgClr>
              <a:srgbClr val="FF0000"/>
            </a:fgClr>
            <a:bgClr>
              <a:schemeClr val="bg1"/>
            </a:bgClr>
          </a:patt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Казахская</a:t>
            </a:r>
          </a:p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ССР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5831497"/>
            <a:ext cx="9117013" cy="1015663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1932 года  - первый секретарь Западно- Казахского 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обкома ВКП(б)</a:t>
            </a: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 1937 – секретарь обкома, первый секретарь ЦК  КП Киргизии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0112" y="0"/>
            <a:ext cx="3536901" cy="255454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Казахстан</a:t>
            </a:r>
          </a:p>
          <a:p>
            <a:pPr algn="ctr"/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Киргизия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8" descr="AG00459_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92" y="723481"/>
            <a:ext cx="3325450" cy="232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шахтер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37580" y="1799463"/>
            <a:ext cx="1616491" cy="1826635"/>
          </a:xfrm>
          <a:prstGeom prst="rect">
            <a:avLst/>
          </a:prstGeom>
        </p:spPr>
      </p:pic>
      <p:pic>
        <p:nvPicPr>
          <p:cNvPr id="15" name="Рисунок 14" descr="a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76256" y="3170383"/>
            <a:ext cx="2133960" cy="3194546"/>
          </a:xfrm>
          <a:prstGeom prst="rect">
            <a:avLst/>
          </a:prstGeom>
        </p:spPr>
      </p:pic>
      <p:sp>
        <p:nvSpPr>
          <p:cNvPr id="16" name="Управляющая кнопка: домой 15">
            <a:hlinkClick r:id="rId7" action="ppaction://hlinksldjump" highlightClick="1"/>
          </p:cNvPr>
          <p:cNvSpPr/>
          <p:nvPr/>
        </p:nvSpPr>
        <p:spPr>
          <a:xfrm>
            <a:off x="0" y="10120"/>
            <a:ext cx="539552" cy="548680"/>
          </a:xfrm>
          <a:prstGeom prst="actionButtonHom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низ 3"/>
          <p:cNvSpPr/>
          <p:nvPr/>
        </p:nvSpPr>
        <p:spPr>
          <a:xfrm>
            <a:off x="6372200" y="764704"/>
            <a:ext cx="2016224" cy="1008112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лилиния 16"/>
          <p:cNvSpPr/>
          <p:nvPr/>
        </p:nvSpPr>
        <p:spPr>
          <a:xfrm>
            <a:off x="2458065" y="4837437"/>
            <a:ext cx="993058" cy="434729"/>
          </a:xfrm>
          <a:custGeom>
            <a:avLst/>
            <a:gdLst>
              <a:gd name="connsiteX0" fmla="*/ 304800 w 993058"/>
              <a:gd name="connsiteY0" fmla="*/ 19698 h 434729"/>
              <a:gd name="connsiteX1" fmla="*/ 304800 w 993058"/>
              <a:gd name="connsiteY1" fmla="*/ 19698 h 434729"/>
              <a:gd name="connsiteX2" fmla="*/ 186812 w 993058"/>
              <a:gd name="connsiteY2" fmla="*/ 9866 h 434729"/>
              <a:gd name="connsiteX3" fmla="*/ 176980 w 993058"/>
              <a:gd name="connsiteY3" fmla="*/ 39363 h 434729"/>
              <a:gd name="connsiteX4" fmla="*/ 157316 w 993058"/>
              <a:gd name="connsiteY4" fmla="*/ 68860 h 434729"/>
              <a:gd name="connsiteX5" fmla="*/ 167148 w 993058"/>
              <a:gd name="connsiteY5" fmla="*/ 98357 h 434729"/>
              <a:gd name="connsiteX6" fmla="*/ 226141 w 993058"/>
              <a:gd name="connsiteY6" fmla="*/ 127853 h 434729"/>
              <a:gd name="connsiteX7" fmla="*/ 255638 w 993058"/>
              <a:gd name="connsiteY7" fmla="*/ 147518 h 434729"/>
              <a:gd name="connsiteX8" fmla="*/ 294967 w 993058"/>
              <a:gd name="connsiteY8" fmla="*/ 157350 h 434729"/>
              <a:gd name="connsiteX9" fmla="*/ 304800 w 993058"/>
              <a:gd name="connsiteY9" fmla="*/ 186847 h 434729"/>
              <a:gd name="connsiteX10" fmla="*/ 285135 w 993058"/>
              <a:gd name="connsiteY10" fmla="*/ 216344 h 434729"/>
              <a:gd name="connsiteX11" fmla="*/ 245806 w 993058"/>
              <a:gd name="connsiteY11" fmla="*/ 226176 h 434729"/>
              <a:gd name="connsiteX12" fmla="*/ 88490 w 993058"/>
              <a:gd name="connsiteY12" fmla="*/ 236008 h 434729"/>
              <a:gd name="connsiteX13" fmla="*/ 58993 w 993058"/>
              <a:gd name="connsiteY13" fmla="*/ 255673 h 434729"/>
              <a:gd name="connsiteX14" fmla="*/ 29496 w 993058"/>
              <a:gd name="connsiteY14" fmla="*/ 245840 h 434729"/>
              <a:gd name="connsiteX15" fmla="*/ 0 w 993058"/>
              <a:gd name="connsiteY15" fmla="*/ 255673 h 434729"/>
              <a:gd name="connsiteX16" fmla="*/ 39329 w 993058"/>
              <a:gd name="connsiteY16" fmla="*/ 304834 h 434729"/>
              <a:gd name="connsiteX17" fmla="*/ 78658 w 993058"/>
              <a:gd name="connsiteY17" fmla="*/ 353995 h 434729"/>
              <a:gd name="connsiteX18" fmla="*/ 98322 w 993058"/>
              <a:gd name="connsiteY18" fmla="*/ 383492 h 434729"/>
              <a:gd name="connsiteX19" fmla="*/ 167148 w 993058"/>
              <a:gd name="connsiteY19" fmla="*/ 393324 h 434729"/>
              <a:gd name="connsiteX20" fmla="*/ 196645 w 993058"/>
              <a:gd name="connsiteY20" fmla="*/ 403157 h 434729"/>
              <a:gd name="connsiteX21" fmla="*/ 235974 w 993058"/>
              <a:gd name="connsiteY21" fmla="*/ 412989 h 434729"/>
              <a:gd name="connsiteX22" fmla="*/ 304800 w 993058"/>
              <a:gd name="connsiteY22" fmla="*/ 422821 h 434729"/>
              <a:gd name="connsiteX23" fmla="*/ 393290 w 993058"/>
              <a:gd name="connsiteY23" fmla="*/ 422821 h 434729"/>
              <a:gd name="connsiteX24" fmla="*/ 452283 w 993058"/>
              <a:gd name="connsiteY24" fmla="*/ 383492 h 434729"/>
              <a:gd name="connsiteX25" fmla="*/ 648929 w 993058"/>
              <a:gd name="connsiteY25" fmla="*/ 393324 h 434729"/>
              <a:gd name="connsiteX26" fmla="*/ 678425 w 993058"/>
              <a:gd name="connsiteY26" fmla="*/ 403157 h 434729"/>
              <a:gd name="connsiteX27" fmla="*/ 737419 w 993058"/>
              <a:gd name="connsiteY27" fmla="*/ 383492 h 434729"/>
              <a:gd name="connsiteX28" fmla="*/ 776748 w 993058"/>
              <a:gd name="connsiteY28" fmla="*/ 373660 h 434729"/>
              <a:gd name="connsiteX29" fmla="*/ 806245 w 993058"/>
              <a:gd name="connsiteY29" fmla="*/ 363828 h 434729"/>
              <a:gd name="connsiteX30" fmla="*/ 884903 w 993058"/>
              <a:gd name="connsiteY30" fmla="*/ 353995 h 434729"/>
              <a:gd name="connsiteX31" fmla="*/ 914400 w 993058"/>
              <a:gd name="connsiteY31" fmla="*/ 334331 h 434729"/>
              <a:gd name="connsiteX32" fmla="*/ 963561 w 993058"/>
              <a:gd name="connsiteY32" fmla="*/ 324498 h 434729"/>
              <a:gd name="connsiteX33" fmla="*/ 993058 w 993058"/>
              <a:gd name="connsiteY33" fmla="*/ 314666 h 434729"/>
              <a:gd name="connsiteX34" fmla="*/ 983225 w 993058"/>
              <a:gd name="connsiteY34" fmla="*/ 245840 h 434729"/>
              <a:gd name="connsiteX35" fmla="*/ 953729 w 993058"/>
              <a:gd name="connsiteY35" fmla="*/ 236008 h 434729"/>
              <a:gd name="connsiteX36" fmla="*/ 875070 w 993058"/>
              <a:gd name="connsiteY36" fmla="*/ 226176 h 434729"/>
              <a:gd name="connsiteX37" fmla="*/ 786580 w 993058"/>
              <a:gd name="connsiteY37" fmla="*/ 177015 h 434729"/>
              <a:gd name="connsiteX38" fmla="*/ 668593 w 993058"/>
              <a:gd name="connsiteY38" fmla="*/ 98357 h 434729"/>
              <a:gd name="connsiteX39" fmla="*/ 639096 w 993058"/>
              <a:gd name="connsiteY39" fmla="*/ 78692 h 434729"/>
              <a:gd name="connsiteX40" fmla="*/ 609600 w 993058"/>
              <a:gd name="connsiteY40" fmla="*/ 59028 h 434729"/>
              <a:gd name="connsiteX41" fmla="*/ 383458 w 993058"/>
              <a:gd name="connsiteY41" fmla="*/ 49195 h 434729"/>
              <a:gd name="connsiteX42" fmla="*/ 324464 w 993058"/>
              <a:gd name="connsiteY42" fmla="*/ 39363 h 434729"/>
              <a:gd name="connsiteX43" fmla="*/ 294967 w 993058"/>
              <a:gd name="connsiteY43" fmla="*/ 19698 h 434729"/>
              <a:gd name="connsiteX44" fmla="*/ 206477 w 993058"/>
              <a:gd name="connsiteY44" fmla="*/ 29531 h 434729"/>
              <a:gd name="connsiteX45" fmla="*/ 186812 w 993058"/>
              <a:gd name="connsiteY45" fmla="*/ 59028 h 434729"/>
              <a:gd name="connsiteX46" fmla="*/ 127819 w 993058"/>
              <a:gd name="connsiteY46" fmla="*/ 59028 h 434729"/>
              <a:gd name="connsiteX47" fmla="*/ 108154 w 993058"/>
              <a:gd name="connsiteY47" fmla="*/ 68860 h 434729"/>
              <a:gd name="connsiteX48" fmla="*/ 108154 w 993058"/>
              <a:gd name="connsiteY48" fmla="*/ 68860 h 43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3058" h="434729">
                <a:moveTo>
                  <a:pt x="304800" y="19698"/>
                </a:moveTo>
                <a:lnTo>
                  <a:pt x="304800" y="19698"/>
                </a:lnTo>
                <a:cubicBezTo>
                  <a:pt x="298688" y="18340"/>
                  <a:pt x="213249" y="-16571"/>
                  <a:pt x="186812" y="9866"/>
                </a:cubicBezTo>
                <a:cubicBezTo>
                  <a:pt x="179483" y="17195"/>
                  <a:pt x="181615" y="30093"/>
                  <a:pt x="176980" y="39363"/>
                </a:cubicBezTo>
                <a:cubicBezTo>
                  <a:pt x="171695" y="49932"/>
                  <a:pt x="163871" y="59028"/>
                  <a:pt x="157316" y="68860"/>
                </a:cubicBezTo>
                <a:cubicBezTo>
                  <a:pt x="160593" y="78692"/>
                  <a:pt x="160674" y="90264"/>
                  <a:pt x="167148" y="98357"/>
                </a:cubicBezTo>
                <a:cubicBezTo>
                  <a:pt x="181009" y="115683"/>
                  <a:pt x="206711" y="121376"/>
                  <a:pt x="226141" y="127853"/>
                </a:cubicBezTo>
                <a:cubicBezTo>
                  <a:pt x="235973" y="134408"/>
                  <a:pt x="244776" y="142863"/>
                  <a:pt x="255638" y="147518"/>
                </a:cubicBezTo>
                <a:cubicBezTo>
                  <a:pt x="268059" y="152841"/>
                  <a:pt x="284415" y="148909"/>
                  <a:pt x="294967" y="157350"/>
                </a:cubicBezTo>
                <a:cubicBezTo>
                  <a:pt x="303060" y="163824"/>
                  <a:pt x="301522" y="177015"/>
                  <a:pt x="304800" y="186847"/>
                </a:cubicBezTo>
                <a:cubicBezTo>
                  <a:pt x="298245" y="196679"/>
                  <a:pt x="294967" y="209789"/>
                  <a:pt x="285135" y="216344"/>
                </a:cubicBezTo>
                <a:cubicBezTo>
                  <a:pt x="273891" y="223840"/>
                  <a:pt x="259252" y="224831"/>
                  <a:pt x="245806" y="226176"/>
                </a:cubicBezTo>
                <a:cubicBezTo>
                  <a:pt x="193526" y="231404"/>
                  <a:pt x="140929" y="232731"/>
                  <a:pt x="88490" y="236008"/>
                </a:cubicBezTo>
                <a:cubicBezTo>
                  <a:pt x="78658" y="242563"/>
                  <a:pt x="70649" y="253730"/>
                  <a:pt x="58993" y="255673"/>
                </a:cubicBezTo>
                <a:cubicBezTo>
                  <a:pt x="48770" y="257377"/>
                  <a:pt x="39860" y="245840"/>
                  <a:pt x="29496" y="245840"/>
                </a:cubicBezTo>
                <a:cubicBezTo>
                  <a:pt x="19132" y="245840"/>
                  <a:pt x="9832" y="252395"/>
                  <a:pt x="0" y="255673"/>
                </a:cubicBezTo>
                <a:cubicBezTo>
                  <a:pt x="24713" y="329813"/>
                  <a:pt x="-11498" y="241299"/>
                  <a:pt x="39329" y="304834"/>
                </a:cubicBezTo>
                <a:cubicBezTo>
                  <a:pt x="93603" y="372677"/>
                  <a:pt x="-5873" y="297643"/>
                  <a:pt x="78658" y="353995"/>
                </a:cubicBezTo>
                <a:cubicBezTo>
                  <a:pt x="85213" y="363827"/>
                  <a:pt x="87524" y="378693"/>
                  <a:pt x="98322" y="383492"/>
                </a:cubicBezTo>
                <a:cubicBezTo>
                  <a:pt x="119499" y="392904"/>
                  <a:pt x="144423" y="388779"/>
                  <a:pt x="167148" y="393324"/>
                </a:cubicBezTo>
                <a:cubicBezTo>
                  <a:pt x="177311" y="395357"/>
                  <a:pt x="186680" y="400310"/>
                  <a:pt x="196645" y="403157"/>
                </a:cubicBezTo>
                <a:cubicBezTo>
                  <a:pt x="209638" y="406869"/>
                  <a:pt x="222679" y="410572"/>
                  <a:pt x="235974" y="412989"/>
                </a:cubicBezTo>
                <a:cubicBezTo>
                  <a:pt x="258775" y="417135"/>
                  <a:pt x="281858" y="419544"/>
                  <a:pt x="304800" y="422821"/>
                </a:cubicBezTo>
                <a:cubicBezTo>
                  <a:pt x="341214" y="434959"/>
                  <a:pt x="347146" y="442048"/>
                  <a:pt x="393290" y="422821"/>
                </a:cubicBezTo>
                <a:cubicBezTo>
                  <a:pt x="415106" y="413731"/>
                  <a:pt x="452283" y="383492"/>
                  <a:pt x="452283" y="383492"/>
                </a:cubicBezTo>
                <a:cubicBezTo>
                  <a:pt x="517832" y="386769"/>
                  <a:pt x="583545" y="387638"/>
                  <a:pt x="648929" y="393324"/>
                </a:cubicBezTo>
                <a:cubicBezTo>
                  <a:pt x="659254" y="394222"/>
                  <a:pt x="668124" y="404301"/>
                  <a:pt x="678425" y="403157"/>
                </a:cubicBezTo>
                <a:cubicBezTo>
                  <a:pt x="699027" y="400868"/>
                  <a:pt x="717309" y="388519"/>
                  <a:pt x="737419" y="383492"/>
                </a:cubicBezTo>
                <a:cubicBezTo>
                  <a:pt x="750529" y="380215"/>
                  <a:pt x="763755" y="377372"/>
                  <a:pt x="776748" y="373660"/>
                </a:cubicBezTo>
                <a:cubicBezTo>
                  <a:pt x="786713" y="370813"/>
                  <a:pt x="796048" y="365682"/>
                  <a:pt x="806245" y="363828"/>
                </a:cubicBezTo>
                <a:cubicBezTo>
                  <a:pt x="832242" y="359101"/>
                  <a:pt x="858684" y="357273"/>
                  <a:pt x="884903" y="353995"/>
                </a:cubicBezTo>
                <a:cubicBezTo>
                  <a:pt x="894735" y="347440"/>
                  <a:pt x="903336" y="338480"/>
                  <a:pt x="914400" y="334331"/>
                </a:cubicBezTo>
                <a:cubicBezTo>
                  <a:pt x="930048" y="328463"/>
                  <a:pt x="947348" y="328551"/>
                  <a:pt x="963561" y="324498"/>
                </a:cubicBezTo>
                <a:cubicBezTo>
                  <a:pt x="973616" y="321984"/>
                  <a:pt x="983226" y="317943"/>
                  <a:pt x="993058" y="314666"/>
                </a:cubicBezTo>
                <a:cubicBezTo>
                  <a:pt x="989780" y="291724"/>
                  <a:pt x="993589" y="266568"/>
                  <a:pt x="983225" y="245840"/>
                </a:cubicBezTo>
                <a:cubicBezTo>
                  <a:pt x="978590" y="236570"/>
                  <a:pt x="963926" y="237862"/>
                  <a:pt x="953729" y="236008"/>
                </a:cubicBezTo>
                <a:cubicBezTo>
                  <a:pt x="927731" y="231281"/>
                  <a:pt x="901290" y="229453"/>
                  <a:pt x="875070" y="226176"/>
                </a:cubicBezTo>
                <a:cubicBezTo>
                  <a:pt x="823153" y="208870"/>
                  <a:pt x="854196" y="222092"/>
                  <a:pt x="786580" y="177015"/>
                </a:cubicBezTo>
                <a:lnTo>
                  <a:pt x="668593" y="98357"/>
                </a:lnTo>
                <a:lnTo>
                  <a:pt x="639096" y="78692"/>
                </a:lnTo>
                <a:cubicBezTo>
                  <a:pt x="629264" y="72137"/>
                  <a:pt x="621405" y="59541"/>
                  <a:pt x="609600" y="59028"/>
                </a:cubicBezTo>
                <a:lnTo>
                  <a:pt x="383458" y="49195"/>
                </a:lnTo>
                <a:cubicBezTo>
                  <a:pt x="363793" y="45918"/>
                  <a:pt x="343377" y="45667"/>
                  <a:pt x="324464" y="39363"/>
                </a:cubicBezTo>
                <a:cubicBezTo>
                  <a:pt x="313253" y="35626"/>
                  <a:pt x="306743" y="20679"/>
                  <a:pt x="294967" y="19698"/>
                </a:cubicBezTo>
                <a:cubicBezTo>
                  <a:pt x="265391" y="17233"/>
                  <a:pt x="235974" y="26253"/>
                  <a:pt x="206477" y="29531"/>
                </a:cubicBezTo>
                <a:cubicBezTo>
                  <a:pt x="199922" y="39363"/>
                  <a:pt x="196040" y="51646"/>
                  <a:pt x="186812" y="59028"/>
                </a:cubicBezTo>
                <a:cubicBezTo>
                  <a:pt x="154039" y="85246"/>
                  <a:pt x="160592" y="59028"/>
                  <a:pt x="127819" y="59028"/>
                </a:cubicBezTo>
                <a:cubicBezTo>
                  <a:pt x="120490" y="59028"/>
                  <a:pt x="114709" y="65583"/>
                  <a:pt x="108154" y="68860"/>
                </a:cubicBezTo>
                <a:lnTo>
                  <a:pt x="108154" y="68860"/>
                </a:lnTo>
              </a:path>
            </a:pathLst>
          </a:custGeom>
          <a:solidFill>
            <a:srgbClr val="FF00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1936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Выноска 1 (с границей) 4"/>
          <p:cNvSpPr/>
          <p:nvPr/>
        </p:nvSpPr>
        <p:spPr>
          <a:xfrm flipH="1">
            <a:off x="197046" y="5099050"/>
            <a:ext cx="1643958" cy="519917"/>
          </a:xfrm>
          <a:prstGeom prst="accentCallout1">
            <a:avLst>
              <a:gd name="adj1" fmla="val 18750"/>
              <a:gd name="adj2" fmla="val -8333"/>
              <a:gd name="adj3" fmla="val -1382"/>
              <a:gd name="adj4" fmla="val -36016"/>
            </a:avLst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Киргизская ССР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2665573"/>
      </p:ext>
    </p:extLst>
  </p:cSld>
  <p:clrMapOvr>
    <a:masterClrMapping/>
  </p:clrMapOvr>
  <p:transition>
    <p:sndAc>
      <p:stSnd>
        <p:snd r:embed="rId2" name="звук 2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13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  <a:alpha val="87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179512" y="29416"/>
            <a:ext cx="8640960" cy="100811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Репрессии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5457547"/>
            <a:ext cx="4248472" cy="108012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1928 – «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Шахтинское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дело»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969520" y="4141012"/>
            <a:ext cx="3600400" cy="110609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1930 – «Дело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Промпартии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320" y="3562189"/>
            <a:ext cx="2304256" cy="172573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9520" y="2387280"/>
            <a:ext cx="2232248" cy="164851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5436096" y="2824477"/>
            <a:ext cx="3600400" cy="110609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1934 – убийство 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С. М. Кирова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933" y="19832"/>
            <a:ext cx="2248726" cy="275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Прямая со стрелкой 31"/>
          <p:cNvCxnSpPr/>
          <p:nvPr/>
        </p:nvCxnSpPr>
        <p:spPr>
          <a:xfrm flipV="1">
            <a:off x="5300384" y="4089595"/>
            <a:ext cx="3600400" cy="2396655"/>
          </a:xfrm>
          <a:prstGeom prst="straightConnector1">
            <a:avLst/>
          </a:prstGeom>
          <a:ln w="1174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s://upload.wikimedia.org/wikipedia/commons/thumb/f/f6/Emblema_NKVD.svg/176px-Emblema_NKVD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340" y="790413"/>
            <a:ext cx="1676400" cy="2771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287040" y="2546860"/>
            <a:ext cx="4176216" cy="56713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609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>
            <a:no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1936 г. –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Первый  Московский процесс</a:t>
            </a:r>
          </a:p>
        </p:txBody>
      </p:sp>
      <p:sp>
        <p:nvSpPr>
          <p:cNvPr id="52" name="Line 5"/>
          <p:cNvSpPr>
            <a:spLocks noChangeShapeType="1"/>
          </p:cNvSpPr>
          <p:nvPr/>
        </p:nvSpPr>
        <p:spPr bwMode="auto">
          <a:xfrm>
            <a:off x="4211638" y="692150"/>
            <a:ext cx="503237" cy="0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3" name="Rectangle 8"/>
          <p:cNvSpPr>
            <a:spLocks noChangeArrowheads="1"/>
          </p:cNvSpPr>
          <p:nvPr/>
        </p:nvSpPr>
        <p:spPr bwMode="auto">
          <a:xfrm>
            <a:off x="251520" y="3328703"/>
            <a:ext cx="4339846" cy="36933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9434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1937 г.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Второй процесс</a:t>
            </a:r>
          </a:p>
        </p:txBody>
      </p:sp>
      <p:sp>
        <p:nvSpPr>
          <p:cNvPr id="54" name="Rectangle 9"/>
          <p:cNvSpPr>
            <a:spLocks noChangeArrowheads="1"/>
          </p:cNvSpPr>
          <p:nvPr/>
        </p:nvSpPr>
        <p:spPr bwMode="auto">
          <a:xfrm>
            <a:off x="251520" y="3968189"/>
            <a:ext cx="4429788" cy="369332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7978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ctr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1938 г. – Третий процесс</a:t>
            </a:r>
          </a:p>
        </p:txBody>
      </p:sp>
      <p:sp>
        <p:nvSpPr>
          <p:cNvPr id="55" name="Прямоугольник 54"/>
          <p:cNvSpPr/>
          <p:nvPr/>
        </p:nvSpPr>
        <p:spPr bwMode="auto">
          <a:xfrm>
            <a:off x="4663052" y="3137556"/>
            <a:ext cx="4429000" cy="646331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Г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.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Пятаков, </a:t>
            </a:r>
            <a:r>
              <a:rPr kumimoji="0" lang="ru-RU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К.Радек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Г. Сокольников, М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. Н.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Тухачевский…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4714875" y="3936831"/>
            <a:ext cx="4392488" cy="432048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А. Рыков , Н.Бухарин…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57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454344"/>
            <a:ext cx="3672210" cy="240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4429125"/>
            <a:ext cx="280828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e 5"/>
          <p:cNvSpPr>
            <a:spLocks noChangeShapeType="1"/>
          </p:cNvSpPr>
          <p:nvPr/>
        </p:nvSpPr>
        <p:spPr bwMode="auto">
          <a:xfrm>
            <a:off x="4140200" y="2276475"/>
            <a:ext cx="503238" cy="0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0" name="Line 5"/>
          <p:cNvSpPr>
            <a:spLocks noChangeShapeType="1"/>
          </p:cNvSpPr>
          <p:nvPr/>
        </p:nvSpPr>
        <p:spPr bwMode="auto">
          <a:xfrm>
            <a:off x="4140200" y="3644900"/>
            <a:ext cx="503238" cy="0"/>
          </a:xfrm>
          <a:prstGeom prst="line">
            <a:avLst/>
          </a:prstGeom>
          <a:noFill/>
          <a:ln w="63500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b="1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 bwMode="auto">
          <a:xfrm>
            <a:off x="4681308" y="2552564"/>
            <a:ext cx="4392488" cy="432048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Г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. Зиновьев, Л. Каменев… 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0" y="-27384"/>
            <a:ext cx="9144000" cy="707886"/>
          </a:xfrm>
          <a:prstGeom prst="rect">
            <a:avLst/>
          </a:prstGeom>
          <a:solidFill>
            <a:srgbClr val="00206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принят закон о введении «упрощенного порядка» рассмотрения дел о террористических актах и организациях</a:t>
            </a:r>
          </a:p>
        </p:txBody>
      </p: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0" y="885973"/>
            <a:ext cx="9144000" cy="400110"/>
          </a:xfrm>
          <a:prstGeom prst="rect">
            <a:avLst/>
          </a:prstGeom>
          <a:solidFill>
            <a:srgbClr val="00206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дела «врагов народа» - «тройки»</a:t>
            </a:r>
          </a:p>
        </p:txBody>
      </p:sp>
      <p:sp>
        <p:nvSpPr>
          <p:cNvPr id="64" name="Стрелка вниз 63"/>
          <p:cNvSpPr>
            <a:spLocks noChangeArrowheads="1"/>
          </p:cNvSpPr>
          <p:nvPr/>
        </p:nvSpPr>
        <p:spPr bwMode="auto">
          <a:xfrm>
            <a:off x="3132138" y="1400954"/>
            <a:ext cx="2735262" cy="35956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2060"/>
          </a:solidFill>
          <a:ln w="9525" algn="ctr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5" name="Rectangle 8"/>
          <p:cNvSpPr>
            <a:spLocks noChangeArrowheads="1"/>
          </p:cNvSpPr>
          <p:nvPr/>
        </p:nvSpPr>
        <p:spPr bwMode="auto">
          <a:xfrm>
            <a:off x="0" y="1822077"/>
            <a:ext cx="9144000" cy="400110"/>
          </a:xfrm>
          <a:prstGeom prst="rect">
            <a:avLst/>
          </a:prstGeom>
          <a:solidFill>
            <a:srgbClr val="00206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rPr>
              <a:t>«кировский поток»     «кремлевское дело»</a:t>
            </a:r>
          </a:p>
        </p:txBody>
      </p:sp>
    </p:spTree>
    <p:extLst>
      <p:ext uri="{BB962C8B-B14F-4D97-AF65-F5344CB8AC3E}">
        <p14:creationId xmlns="" xmlns:p14="http://schemas.microsoft.com/office/powerpoint/2010/main" val="2862547100"/>
      </p:ext>
    </p:extLst>
  </p:cSld>
  <p:clrMapOvr>
    <a:masterClrMapping/>
  </p:clrMapOvr>
  <p:transition>
    <p:sndAc>
      <p:stSnd>
        <p:snd r:embed="rId2" name="звук 28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1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1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  <p:bldP spid="21" grpId="0" animBg="1"/>
      <p:bldP spid="21" grpId="1" animBg="1"/>
      <p:bldP spid="25" grpId="0" animBg="1"/>
      <p:bldP spid="25" grpId="1" animBg="1"/>
      <p:bldP spid="51" grpId="0" animBg="1"/>
      <p:bldP spid="52" grpId="0"/>
      <p:bldP spid="53" grpId="0" animBg="1"/>
      <p:bldP spid="54" grpId="0" animBg="1"/>
      <p:bldP spid="55" grpId="0" animBg="1"/>
      <p:bldP spid="56" grpId="0" animBg="1"/>
      <p:bldP spid="59" grpId="0"/>
      <p:bldP spid="60" grpId="0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le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4" y="428604"/>
            <a:ext cx="3357586" cy="2222722"/>
          </a:xfrm>
          <a:prstGeom prst="rect">
            <a:avLst/>
          </a:prstGeom>
        </p:spPr>
      </p:pic>
      <p:pic>
        <p:nvPicPr>
          <p:cNvPr id="3" name="Рисунок 2" descr="LefortovoPrison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16" y="0"/>
            <a:ext cx="4857784" cy="3173752"/>
          </a:xfrm>
          <a:prstGeom prst="rect">
            <a:avLst/>
          </a:prstGeom>
        </p:spPr>
      </p:pic>
      <p:pic>
        <p:nvPicPr>
          <p:cNvPr id="4" name="Рисунок 3" descr="Scan20067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786190"/>
            <a:ext cx="5495661" cy="3071810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2714612" y="2285992"/>
            <a:ext cx="2500330" cy="19288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00759" y="3857628"/>
            <a:ext cx="36432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7 </a:t>
            </a:r>
            <a:r>
              <a:rPr lang="ru-RU" sz="2400" b="1" dirty="0" smtClean="0">
                <a:solidFill>
                  <a:srgbClr val="FF0000"/>
                </a:solidFill>
              </a:rPr>
              <a:t>ноября 1937 </a:t>
            </a:r>
            <a:r>
              <a:rPr lang="ru-RU" sz="2400" b="1" dirty="0" smtClean="0"/>
              <a:t>года был   арестован</a:t>
            </a:r>
          </a:p>
          <a:p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28 июля 1938 </a:t>
            </a:r>
            <a:r>
              <a:rPr lang="ru-RU" sz="2400" b="1" dirty="0" smtClean="0"/>
              <a:t>года был расстрелян на территории </a:t>
            </a:r>
            <a:r>
              <a:rPr lang="ru-RU" sz="2400" b="1" dirty="0" err="1" smtClean="0">
                <a:solidFill>
                  <a:srgbClr val="FF0000"/>
                </a:solidFill>
              </a:rPr>
              <a:t>спецполигона</a:t>
            </a:r>
            <a:r>
              <a:rPr lang="ru-RU" sz="2400" b="1" dirty="0" smtClean="0">
                <a:solidFill>
                  <a:srgbClr val="FF0000"/>
                </a:solidFill>
              </a:rPr>
              <a:t> НКВД СССР «Коммунарка».</a:t>
            </a:r>
            <a:endParaRPr lang="ru-RU" sz="2400" b="1" dirty="0" smtClean="0"/>
          </a:p>
          <a:p>
            <a:r>
              <a:rPr lang="ru-RU" sz="2400" b="1" dirty="0" smtClean="0"/>
              <a:t>Там и захоронен.</a:t>
            </a:r>
          </a:p>
          <a:p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767580" y="2786058"/>
            <a:ext cx="2376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Лефортовская</a:t>
            </a:r>
            <a:r>
              <a:rPr lang="ru-RU" dirty="0" smtClean="0"/>
              <a:t> тюрьма</a:t>
            </a:r>
            <a:endParaRPr lang="ru-RU" dirty="0"/>
          </a:p>
        </p:txBody>
      </p:sp>
      <p:pic>
        <p:nvPicPr>
          <p:cNvPr id="8" name="Рисунок 7" descr="image (1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52" y="-71462"/>
            <a:ext cx="6181725" cy="376237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звук 2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6.75301E-7 L -0.4507 0.0025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23528" y="1371600"/>
            <a:ext cx="8363272" cy="4929336"/>
          </a:xfrm>
          <a:prstGeom prst="rect">
            <a:avLst/>
          </a:prstGeom>
        </p:spPr>
        <p:txBody>
          <a:bodyPr>
            <a:noAutofit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buFont typeface="Wingdings"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	  </a:t>
            </a:r>
          </a:p>
          <a:p>
            <a:pPr algn="just">
              <a:buFont typeface="Wingdings"/>
              <a:buNone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История России в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XX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веке полна героизма и трагизма. Революция и Гражданская война, НЭП и первые пятилетки … И судьбы страны тесно переплетаются с судьбами людей. Без знания своих «корней», исторического прошлого Родины невозможно формирование гражданственности и патриотизма.</a:t>
            </a:r>
          </a:p>
          <a:p>
            <a:pPr algn="just">
              <a:buFont typeface="Wingdings"/>
              <a:buNone/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152400"/>
            <a:ext cx="8229600" cy="1219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48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Актуальность</a:t>
            </a:r>
            <a:endParaRPr lang="ru-RU" sz="48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3382313"/>
      </p:ext>
    </p:extLst>
  </p:cSld>
  <p:clrMapOvr>
    <a:masterClrMapping/>
  </p:clrMapOvr>
  <p:transition>
    <p:sndAc>
      <p:stSnd>
        <p:snd r:embed="rId2" name="звук 2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age (1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181725" cy="37623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5204" y="3857628"/>
            <a:ext cx="7395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Реабилитирован в 1956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078" y="4526368"/>
            <a:ext cx="9292737" cy="224676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«Приговор Военной коллегии Верховного  Суда СССР от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28 июля 1938 года в отношении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Аммосова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Максима </a:t>
            </a:r>
          </a:p>
          <a:p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Кировича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 вновь открывшимся обстоятельствам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отменить, и дело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прекратитьза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отсутствием состава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преступления»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ndAc>
      <p:stSnd>
        <p:snd r:embed="rId2" name="звук 3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 (1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717" y="776517"/>
            <a:ext cx="3263549" cy="52982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831" y="5604333"/>
            <a:ext cx="3312368" cy="1200329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Памятник на площади перед </a:t>
            </a:r>
          </a:p>
          <a:p>
            <a:r>
              <a:rPr lang="ru-RU" b="1" dirty="0" smtClean="0"/>
              <a:t>Медицинским Северо-Восточном Федеральном</a:t>
            </a:r>
          </a:p>
          <a:p>
            <a:r>
              <a:rPr lang="ru-RU" b="1" dirty="0" smtClean="0"/>
              <a:t> Университетом</a:t>
            </a:r>
            <a:endParaRPr lang="ru-RU" b="1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02461" y="-238844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Память.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6" name="Рисунок 15" descr="image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0047" y="1852658"/>
            <a:ext cx="2774973" cy="3466704"/>
          </a:xfrm>
          <a:prstGeom prst="rect">
            <a:avLst/>
          </a:prstGeom>
        </p:spPr>
      </p:pic>
      <p:pic>
        <p:nvPicPr>
          <p:cNvPr id="21" name="Рисунок 20" descr="image (4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417883"/>
            <a:ext cx="1997669" cy="55242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05836" y="6085326"/>
            <a:ext cx="1514645" cy="646331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Памятник в</a:t>
            </a:r>
          </a:p>
          <a:p>
            <a:r>
              <a:rPr lang="ru-RU" b="1" dirty="0" smtClean="0"/>
              <a:t> Коммунарке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630200" y="5611504"/>
            <a:ext cx="3096810" cy="1200329"/>
          </a:xfrm>
          <a:prstGeom prst="rect">
            <a:avLst/>
          </a:prstGeom>
          <a:solidFill>
            <a:srgbClr val="000066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Памятник в </a:t>
            </a:r>
            <a:r>
              <a:rPr lang="ru-RU" b="1" dirty="0" err="1" smtClean="0"/>
              <a:t>в</a:t>
            </a:r>
            <a:r>
              <a:rPr lang="ru-RU" b="1" dirty="0" smtClean="0"/>
              <a:t> селе </a:t>
            </a:r>
            <a:r>
              <a:rPr lang="ru-RU" b="1" dirty="0" err="1" smtClean="0"/>
              <a:t>Таш-Дебе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Включён в состав </a:t>
            </a:r>
          </a:p>
          <a:p>
            <a:r>
              <a:rPr lang="ru-RU" b="1" dirty="0" smtClean="0"/>
              <a:t>мемориального</a:t>
            </a:r>
          </a:p>
          <a:p>
            <a:r>
              <a:rPr lang="ru-RU" b="1" dirty="0" smtClean="0"/>
              <a:t>Комплекса «</a:t>
            </a:r>
            <a:r>
              <a:rPr lang="ru-RU" b="1" dirty="0" err="1" smtClean="0"/>
              <a:t>Ата-Бейит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</p:cSld>
  <p:clrMapOvr>
    <a:masterClrMapping/>
  </p:clrMapOvr>
  <p:transition>
    <p:sndAc>
      <p:stSnd>
        <p:snd r:embed="rId2" name="звук 3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18" grpId="0" uiExpand="1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age (22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053" y="3934678"/>
            <a:ext cx="3898076" cy="2870923"/>
          </a:xfrm>
          <a:prstGeom prst="rect">
            <a:avLst/>
          </a:prstGeom>
        </p:spPr>
      </p:pic>
      <p:pic>
        <p:nvPicPr>
          <p:cNvPr id="17" name="Рисунок 16" descr="ПАМЯТНАЯ ДОСКА В БИШКЕКЕ(КИРГИЗИИ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0202" y="692696"/>
            <a:ext cx="2762250" cy="4286250"/>
          </a:xfrm>
          <a:prstGeom prst="rect">
            <a:avLst/>
          </a:prstGeom>
        </p:spPr>
      </p:pic>
      <p:pic>
        <p:nvPicPr>
          <p:cNvPr id="23" name="Рисунок 22" descr="image (10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665676"/>
            <a:ext cx="3346671" cy="2783823"/>
          </a:xfrm>
          <a:prstGeom prst="rect">
            <a:avLst/>
          </a:prstGeom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02461" y="-238844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Память.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5143" y="4978946"/>
            <a:ext cx="2907646" cy="923330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Памятная доска на здании</a:t>
            </a:r>
          </a:p>
          <a:p>
            <a:r>
              <a:rPr lang="ru-RU" b="1" dirty="0" smtClean="0"/>
              <a:t> Ассамблеи народов Кыргызстана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04158" y="2987834"/>
            <a:ext cx="3256112" cy="923330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Памятная доска на здании</a:t>
            </a:r>
          </a:p>
          <a:p>
            <a:r>
              <a:rPr lang="ru-RU" b="1" dirty="0" smtClean="0"/>
              <a:t> представительства республики Саха в Москве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826052" y="6352977"/>
            <a:ext cx="3706711" cy="461665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Музей М. К. </a:t>
            </a:r>
            <a:r>
              <a:rPr lang="ru-RU" sz="2400" b="1" dirty="0" err="1" smtClean="0"/>
              <a:t>Аммосова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="" xmlns:p14="http://schemas.microsoft.com/office/powerpoint/2010/main" val="1082723089"/>
      </p:ext>
    </p:extLst>
  </p:cSld>
  <p:clrMapOvr>
    <a:masterClrMapping/>
  </p:clrMapOvr>
  <p:transition>
    <p:sndAc>
      <p:stSnd>
        <p:snd r:embed="rId2" name="звук 3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уз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6701" y="4107268"/>
            <a:ext cx="6762750" cy="3224220"/>
          </a:xfrm>
          <a:prstGeom prst="rect">
            <a:avLst/>
          </a:prstGeom>
        </p:spPr>
      </p:pic>
      <p:pic>
        <p:nvPicPr>
          <p:cNvPr id="24" name="Рисунок 23" descr="p2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08720"/>
            <a:ext cx="4809969" cy="27463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7224" y="6472532"/>
            <a:ext cx="6806776" cy="369332"/>
          </a:xfrm>
          <a:prstGeom prst="rect">
            <a:avLst/>
          </a:prstGeom>
          <a:solidFill>
            <a:srgbClr val="000066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Северо-Восточный Федеральный Университет </a:t>
            </a:r>
            <a:r>
              <a:rPr lang="ru-RU" b="1" dirty="0" err="1" smtClean="0"/>
              <a:t>им.М.К.Аммосова</a:t>
            </a:r>
            <a:endParaRPr lang="ru-RU" b="1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502461" y="-238844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Память.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9512" y="3301094"/>
            <a:ext cx="478680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Средняя Общегородская школа №2 </a:t>
            </a:r>
            <a:r>
              <a:rPr lang="ru-RU" sz="2000" b="1" dirty="0" err="1" smtClean="0"/>
              <a:t>г.Нерюнгри</a:t>
            </a:r>
            <a:r>
              <a:rPr lang="en-US" sz="2000" b="1" dirty="0" smtClean="0"/>
              <a:t> </a:t>
            </a:r>
            <a:r>
              <a:rPr lang="ru-RU" sz="2000" b="1" dirty="0" smtClean="0"/>
              <a:t>им. </a:t>
            </a:r>
            <a:r>
              <a:rPr lang="ru-RU" sz="2000" b="1" dirty="0" err="1" smtClean="0"/>
              <a:t>М.К.Аммосова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614988526"/>
      </p:ext>
    </p:extLst>
  </p:cSld>
  <p:clrMapOvr>
    <a:masterClrMapping/>
  </p:clrMapOvr>
  <p:transition>
    <p:sndAc>
      <p:stSnd>
        <p:snd r:embed="rId2" name="звук 3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528392" cy="26462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257208"/>
            <a:ext cx="4600575" cy="25908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96952"/>
            <a:ext cx="3653138" cy="366265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 rot="2698928">
            <a:off x="210361" y="5063692"/>
            <a:ext cx="392937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gallery.ykt.ru/galleries/reklamachat/2013/09/08/1350004_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063" y="3356992"/>
            <a:ext cx="5097937" cy="27680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9512" y="6298274"/>
            <a:ext cx="372514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Улица в Якутске.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1061686120"/>
      </p:ext>
    </p:extLst>
  </p:cSld>
  <p:clrMapOvr>
    <a:masterClrMapping/>
  </p:clrMapOvr>
  <p:transition>
    <p:sndAc>
      <p:stSnd>
        <p:snd r:embed="rId2" name="звук 3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-13-01-15-09-02-2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2483" y="1340768"/>
            <a:ext cx="1917028" cy="2632852"/>
          </a:xfrm>
          <a:prstGeom prst="rect">
            <a:avLst/>
          </a:prstGeom>
        </p:spPr>
      </p:pic>
      <p:pic>
        <p:nvPicPr>
          <p:cNvPr id="3" name="Рисунок 2" descr="image-13-01-15-09-02-1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692696"/>
            <a:ext cx="1994125" cy="295251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/>
              <a:t>Книги о Максиме </a:t>
            </a:r>
            <a:r>
              <a:rPr lang="ru-RU" dirty="0" err="1" smtClean="0"/>
              <a:t>Кировиче</a:t>
            </a:r>
            <a:r>
              <a:rPr lang="ru-RU" dirty="0" smtClean="0"/>
              <a:t> </a:t>
            </a:r>
            <a:r>
              <a:rPr lang="ru-RU" dirty="0" err="1" smtClean="0"/>
              <a:t>Аммосове</a:t>
            </a:r>
            <a:endParaRPr lang="ru-RU" dirty="0"/>
          </a:p>
        </p:txBody>
      </p:sp>
      <p:pic>
        <p:nvPicPr>
          <p:cNvPr id="2" name="Рисунок 1" descr="image-13-01-15-09-02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4" y="692696"/>
            <a:ext cx="1813163" cy="2492896"/>
          </a:xfrm>
          <a:prstGeom prst="rect">
            <a:avLst/>
          </a:prstGeom>
        </p:spPr>
      </p:pic>
      <p:pic>
        <p:nvPicPr>
          <p:cNvPr id="6" name="Рисунок 5" descr="image-13-01-15-09-02-4.jpe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15" y="3062288"/>
            <a:ext cx="1414279" cy="2230209"/>
          </a:xfrm>
          <a:prstGeom prst="rect">
            <a:avLst/>
          </a:prstGeom>
        </p:spPr>
      </p:pic>
      <p:pic>
        <p:nvPicPr>
          <p:cNvPr id="7" name="Рисунок 6" descr="image-13-01-15-09-02-6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9812" y="4395263"/>
            <a:ext cx="1464358" cy="2260347"/>
          </a:xfrm>
          <a:prstGeom prst="rect">
            <a:avLst/>
          </a:prstGeom>
        </p:spPr>
      </p:pic>
      <p:pic>
        <p:nvPicPr>
          <p:cNvPr id="8" name="Рисунок 7" descr="image-13-01-15-09-02-7.jpe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62" y="3746931"/>
            <a:ext cx="1295938" cy="1928838"/>
          </a:xfrm>
          <a:prstGeom prst="rect">
            <a:avLst/>
          </a:prstGeom>
        </p:spPr>
      </p:pic>
      <p:pic>
        <p:nvPicPr>
          <p:cNvPr id="9" name="Рисунок 8" descr="image-13-01-15-09-02-8.jpe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166" y="1296969"/>
            <a:ext cx="1102677" cy="1686135"/>
          </a:xfrm>
          <a:prstGeom prst="rect">
            <a:avLst/>
          </a:prstGeom>
        </p:spPr>
      </p:pic>
      <p:pic>
        <p:nvPicPr>
          <p:cNvPr id="10" name="Рисунок 9" descr="image-13-01-15-09-02-10.jpe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766" y="4945296"/>
            <a:ext cx="1201727" cy="1710314"/>
          </a:xfrm>
          <a:prstGeom prst="rect">
            <a:avLst/>
          </a:prstGeom>
        </p:spPr>
      </p:pic>
      <p:pic>
        <p:nvPicPr>
          <p:cNvPr id="11" name="Рисунок 10" descr="image-13-01-15-09-02-5.jpe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571" y="4161368"/>
            <a:ext cx="1467175" cy="2248091"/>
          </a:xfrm>
          <a:prstGeom prst="rect">
            <a:avLst/>
          </a:prstGeom>
        </p:spPr>
      </p:pic>
      <p:pic>
        <p:nvPicPr>
          <p:cNvPr id="12" name="Рисунок 11" descr="image-13-01-15-09-02-11.jpeg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105" y="2884590"/>
            <a:ext cx="1251478" cy="1858528"/>
          </a:xfrm>
          <a:prstGeom prst="rect">
            <a:avLst/>
          </a:prstGeom>
        </p:spPr>
      </p:pic>
      <p:pic>
        <p:nvPicPr>
          <p:cNvPr id="13" name="Рисунок 12" descr="image-13-01-15-09-02-9.jpe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044" y="1464843"/>
            <a:ext cx="1228449" cy="1858528"/>
          </a:xfrm>
          <a:prstGeom prst="rect">
            <a:avLst/>
          </a:prstGeom>
        </p:spPr>
      </p:pic>
      <p:pic>
        <p:nvPicPr>
          <p:cNvPr id="14" name="Рисунок 13" descr="image-13-01-15-09-02-3.jpe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481" y="4655940"/>
            <a:ext cx="1161574" cy="1858528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звук 35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age (20)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39" y="2567800"/>
            <a:ext cx="2440861" cy="33734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863" y="21422"/>
            <a:ext cx="8229600" cy="743282"/>
          </a:xfrm>
        </p:spPr>
        <p:txBody>
          <a:bodyPr/>
          <a:lstStyle/>
          <a:p>
            <a:r>
              <a:rPr lang="ru-RU" dirty="0" smtClean="0"/>
              <a:t>Семья</a:t>
            </a:r>
            <a:endParaRPr lang="ru-RU" dirty="0"/>
          </a:p>
        </p:txBody>
      </p:sp>
      <p:pic>
        <p:nvPicPr>
          <p:cNvPr id="3" name="Рисунок 2" descr="image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77" y="556820"/>
            <a:ext cx="1928826" cy="3516236"/>
          </a:xfrm>
          <a:prstGeom prst="rect">
            <a:avLst/>
          </a:prstGeom>
        </p:spPr>
      </p:pic>
      <p:pic>
        <p:nvPicPr>
          <p:cNvPr id="4" name="Рисунок 3" descr="image (2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1680" y="595175"/>
            <a:ext cx="2519027" cy="3385572"/>
          </a:xfrm>
          <a:prstGeom prst="rect">
            <a:avLst/>
          </a:prstGeom>
        </p:spPr>
      </p:pic>
      <p:sp>
        <p:nvSpPr>
          <p:cNvPr id="5" name="Двойная стрелка влево/вправо 4"/>
          <p:cNvSpPr/>
          <p:nvPr/>
        </p:nvSpPr>
        <p:spPr>
          <a:xfrm>
            <a:off x="2547336" y="520452"/>
            <a:ext cx="3458824" cy="2384405"/>
          </a:xfrm>
          <a:prstGeom prst="leftRightArrow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 октября</a:t>
            </a:r>
            <a:endParaRPr lang="en-US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1923 года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8757" y="5096760"/>
            <a:ext cx="237706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21 октября</a:t>
            </a:r>
            <a:r>
              <a:rPr lang="en-U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1924 </a:t>
            </a:r>
          </a:p>
          <a:p>
            <a:pPr algn="ctr"/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Аэлита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06331" y="5882100"/>
            <a:ext cx="274716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31 августа 1931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Яна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27908" y="5396368"/>
            <a:ext cx="2198614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 сентября </a:t>
            </a:r>
            <a:endParaRPr lang="en-US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1937 </a:t>
            </a:r>
          </a:p>
          <a:p>
            <a:pPr algn="ctr"/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Лена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1979712" y="3395704"/>
            <a:ext cx="1584176" cy="189536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436096" y="4797152"/>
            <a:ext cx="1152129" cy="599216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774477" y="5638196"/>
            <a:ext cx="357362" cy="291634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13522594"/>
      </p:ext>
    </p:extLst>
  </p:cSld>
  <p:clrMapOvr>
    <a:masterClrMapping/>
  </p:clrMapOvr>
  <p:transition>
    <p:sndAc>
      <p:stSnd>
        <p:snd r:embed="rId2" name="звук 36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328592"/>
          </a:xfrm>
        </p:spPr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В каждой семье есть свои герои, достойные того, чтобы уважение к ним, их история передавалась из поколения в поколение.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Кем бы не был человек, его судьба, его история влияет на судьбу всей семьи и даже страны</a:t>
            </a:r>
          </a:p>
          <a:p>
            <a:r>
              <a:rPr lang="ru-RU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Изучая историю своей семьи, чувство уважения и любви к своим родственникам усиливается и по другому воспринимается история всей страны в целом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я решила, что в ближайшее время нужно приступить к исследованию истории всей семьи</a:t>
            </a:r>
          </a:p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sndAc>
      <p:stSnd>
        <p:snd r:embed="rId2" name="звук 37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Используемые материалы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https://ru.wikipedia.org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«Максим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Аммосов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Л.М.Аммосова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А.Н.Жирков,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П.А.Слепцов</a:t>
            </a:r>
            <a:r>
              <a:rPr lang="en-US" b="1" smtClean="0">
                <a:latin typeface="Arial" pitchFamily="34" charset="0"/>
                <a:cs typeface="Arial" pitchFamily="34" charset="0"/>
              </a:rPr>
              <a:t>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Аммосов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М.К. С помощью русских рабочих и крестьян»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Е. Ярославский «О Якутии»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«Кружок Емельяна Ярославского. По заветам Ильича»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7772400" cy="914400"/>
          </a:xfrm>
        </p:spPr>
        <p:txBody>
          <a:bodyPr/>
          <a:lstStyle/>
          <a:p>
            <a:r>
              <a:rPr lang="ru-RU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Цели: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0" y="1700808"/>
            <a:ext cx="8856984" cy="338437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выяснить, насколько тесно взаимное влияние истории семьи и страны, судьба отдельной личности и судьба семьи в целом;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одтвердить тесную связь семьи  с историей  развития государства;</a:t>
            </a:r>
          </a:p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оложить начало созданию семейного архива и генеалогической истории рода.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звук 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67544" y="116632"/>
            <a:ext cx="7772400" cy="914400"/>
          </a:xfrm>
        </p:spPr>
        <p:txBody>
          <a:bodyPr/>
          <a:lstStyle/>
          <a:p>
            <a:r>
              <a:rPr lang="ru-RU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Задачи: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12723" y="1340768"/>
            <a:ext cx="8856984" cy="4572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ознакомиться с биографией одного из наиболее ярких представителей семьи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Аммосовых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зучить  реликвии, хранимые в семье;</a:t>
            </a:r>
          </a:p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опоставить события в истории России и Советского Союза и в жизненной судьбе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Аммосова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М. К.;</a:t>
            </a:r>
          </a:p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проследить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исследовать  связь семейных реликвий с 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вехами биографии моего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прадеда.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4829899"/>
      </p:ext>
    </p:extLst>
  </p:cSld>
  <p:clrMapOvr>
    <a:masterClrMapping/>
  </p:clrMapOvr>
  <p:transition>
    <p:sndAc>
      <p:stSnd>
        <p:snd r:embed="rId2" name="звук 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260648"/>
            <a:ext cx="7772400" cy="914400"/>
          </a:xfrm>
        </p:spPr>
        <p:txBody>
          <a:bodyPr/>
          <a:lstStyle/>
          <a:p>
            <a:r>
              <a:rPr lang="ru-RU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Методы работы:</a:t>
            </a:r>
            <a:endParaRPr lang="ru-RU" b="1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9325" y="1340768"/>
            <a:ext cx="9036496" cy="4740994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70000"/>
              </a:lnSpc>
            </a:pPr>
            <a:r>
              <a:rPr lang="ru-RU" sz="40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зучение биографии семьи;</a:t>
            </a:r>
          </a:p>
          <a:p>
            <a:pPr>
              <a:lnSpc>
                <a:spcPct val="170000"/>
              </a:lnSpc>
            </a:pPr>
            <a:r>
              <a:rPr lang="ru-RU" sz="40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опоставление периода жизни отдельной личности с периодом развития страны;</a:t>
            </a:r>
          </a:p>
          <a:p>
            <a:pPr>
              <a:lnSpc>
                <a:spcPct val="170000"/>
              </a:lnSpc>
            </a:pPr>
            <a:r>
              <a:rPr lang="ru-RU" sz="4000" b="1" dirty="0">
                <a:latin typeface="Arial" pitchFamily="34" charset="0"/>
                <a:cs typeface="Arial" pitchFamily="34" charset="0"/>
              </a:rPr>
              <a:t>и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нтервьюирование членов семьи;</a:t>
            </a:r>
            <a:r>
              <a:rPr lang="ru-RU" sz="4000" b="1" dirty="0" smtClean="0">
                <a:solidFill>
                  <a:srgbClr val="EEECE1"/>
                </a:solidFill>
                <a:latin typeface="Arial" charset="0"/>
              </a:rPr>
              <a:t> </a:t>
            </a:r>
          </a:p>
          <a:p>
            <a:pPr>
              <a:lnSpc>
                <a:spcPct val="170000"/>
              </a:lnSpc>
            </a:pPr>
            <a:r>
              <a:rPr lang="ru-RU" sz="4000" b="1" dirty="0" smtClean="0">
                <a:solidFill>
                  <a:srgbClr val="EEECE1"/>
                </a:solidFill>
                <a:latin typeface="Arial" charset="0"/>
              </a:rPr>
              <a:t>работа </a:t>
            </a:r>
            <a:r>
              <a:rPr lang="ru-RU" sz="4000" b="1" dirty="0">
                <a:solidFill>
                  <a:srgbClr val="EEECE1"/>
                </a:solidFill>
                <a:latin typeface="Arial" charset="0"/>
              </a:rPr>
              <a:t>с ресурсами сети </a:t>
            </a:r>
            <a:r>
              <a:rPr lang="ru-RU" sz="4000" b="1" dirty="0" smtClean="0">
                <a:solidFill>
                  <a:srgbClr val="EEECE1"/>
                </a:solidFill>
                <a:latin typeface="Arial" charset="0"/>
              </a:rPr>
              <a:t>Интернет;</a:t>
            </a:r>
          </a:p>
          <a:p>
            <a:pPr>
              <a:lnSpc>
                <a:spcPct val="170000"/>
              </a:lnSpc>
            </a:pPr>
            <a:r>
              <a:rPr lang="ru-RU" sz="4000" b="1" dirty="0">
                <a:solidFill>
                  <a:srgbClr val="EEECE1"/>
                </a:solidFill>
                <a:latin typeface="Arial" charset="0"/>
              </a:rPr>
              <a:t>р</a:t>
            </a:r>
            <a:r>
              <a:rPr lang="ru-RU" sz="4000" b="1" dirty="0" smtClean="0">
                <a:solidFill>
                  <a:srgbClr val="EEECE1"/>
                </a:solidFill>
                <a:latin typeface="Arial" charset="0"/>
              </a:rPr>
              <a:t>абота с семейными реликвиями;</a:t>
            </a:r>
          </a:p>
          <a:p>
            <a:pPr>
              <a:lnSpc>
                <a:spcPct val="170000"/>
              </a:lnSpc>
            </a:pPr>
            <a:r>
              <a:rPr lang="ru-RU" sz="4000" b="1" dirty="0" smtClean="0">
                <a:solidFill>
                  <a:srgbClr val="EEECE1"/>
                </a:solidFill>
                <a:latin typeface="Arial" charset="0"/>
              </a:rPr>
              <a:t>работа </a:t>
            </a:r>
            <a:r>
              <a:rPr lang="ru-RU" sz="4000" b="1" dirty="0">
                <a:solidFill>
                  <a:srgbClr val="EEECE1"/>
                </a:solidFill>
                <a:latin typeface="Arial" charset="0"/>
              </a:rPr>
              <a:t>с </a:t>
            </a:r>
            <a:r>
              <a:rPr lang="ru-RU" sz="4000" b="1" dirty="0" smtClean="0">
                <a:solidFill>
                  <a:srgbClr val="EEECE1"/>
                </a:solidFill>
                <a:latin typeface="Arial" charset="0"/>
              </a:rPr>
              <a:t>литературой.</a:t>
            </a:r>
            <a:endParaRPr lang="ru-RU" sz="4000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звук 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86" y="1173284"/>
            <a:ext cx="9181372" cy="4511431"/>
          </a:xfrm>
          <a:prstGeom prst="rect">
            <a:avLst/>
          </a:prstGeom>
        </p:spPr>
      </p:pic>
      <p:sp>
        <p:nvSpPr>
          <p:cNvPr id="13" name="Управляющая кнопка: настраиваемая 12">
            <a:hlinkClick r:id="rId4" action="ppaction://hlinksldjump" highlightClick="1"/>
          </p:cNvPr>
          <p:cNvSpPr/>
          <p:nvPr/>
        </p:nvSpPr>
        <p:spPr>
          <a:xfrm>
            <a:off x="35496" y="4861361"/>
            <a:ext cx="1872208" cy="648072"/>
          </a:xfrm>
          <a:prstGeom prst="actionButtonBlank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революция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Штриховая стрелка вправо 13"/>
          <p:cNvSpPr/>
          <p:nvPr/>
        </p:nvSpPr>
        <p:spPr>
          <a:xfrm rot="6288577">
            <a:off x="572620" y="3692549"/>
            <a:ext cx="1440160" cy="720080"/>
          </a:xfrm>
          <a:prstGeom prst="striped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настраиваемая 14">
            <a:hlinkClick r:id="rId5" action="ppaction://hlinksldjump" highlightClick="1"/>
          </p:cNvPr>
          <p:cNvSpPr/>
          <p:nvPr/>
        </p:nvSpPr>
        <p:spPr>
          <a:xfrm>
            <a:off x="1485107" y="329454"/>
            <a:ext cx="2429370" cy="648072"/>
          </a:xfrm>
          <a:prstGeom prst="actionButtonBlank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Гражданская война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051720" y="977526"/>
            <a:ext cx="0" cy="122733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563888" y="1162993"/>
            <a:ext cx="0" cy="89785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Управляющая кнопка: настраиваемая 19">
            <a:hlinkClick r:id="rId6" action="ppaction://hlinksldjump" highlightClick="1"/>
          </p:cNvPr>
          <p:cNvSpPr/>
          <p:nvPr/>
        </p:nvSpPr>
        <p:spPr>
          <a:xfrm>
            <a:off x="2699792" y="5514681"/>
            <a:ext cx="3024336" cy="648072"/>
          </a:xfrm>
          <a:prstGeom prst="actionButtonBlank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НЭП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059832" y="2996952"/>
            <a:ext cx="0" cy="25124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508104" y="4696970"/>
            <a:ext cx="0" cy="8124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Управляющая кнопка: настраиваемая 26">
            <a:hlinkClick r:id="rId7" action="ppaction://hlinksldjump" highlightClick="1"/>
          </p:cNvPr>
          <p:cNvSpPr/>
          <p:nvPr/>
        </p:nvSpPr>
        <p:spPr>
          <a:xfrm>
            <a:off x="6138350" y="5855829"/>
            <a:ext cx="3024336" cy="648072"/>
          </a:xfrm>
          <a:prstGeom prst="actionButtonBlank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Репрессии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6516216" y="4714082"/>
            <a:ext cx="0" cy="11417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Управляющая кнопка: настраиваемая 29">
            <a:hlinkClick r:id="rId8" action="ppaction://hlinksldjump" highlightClick="1"/>
          </p:cNvPr>
          <p:cNvSpPr/>
          <p:nvPr/>
        </p:nvSpPr>
        <p:spPr>
          <a:xfrm>
            <a:off x="4029355" y="1162993"/>
            <a:ext cx="2429370" cy="648072"/>
          </a:xfrm>
          <a:prstGeom prst="actionButtonBlank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Индустриализация и коллективизация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flipH="1">
            <a:off x="4022806" y="1811946"/>
            <a:ext cx="13098" cy="149158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788024" y="1811065"/>
            <a:ext cx="0" cy="190596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48264" y="11663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Управляющие кнопки</a:t>
            </a:r>
            <a:endParaRPr lang="ru-RU" b="1" dirty="0"/>
          </a:p>
        </p:txBody>
      </p:sp>
      <p:sp>
        <p:nvSpPr>
          <p:cNvPr id="4" name="Выгнутая влево стрелка 3"/>
          <p:cNvSpPr/>
          <p:nvPr/>
        </p:nvSpPr>
        <p:spPr>
          <a:xfrm rot="2741029" flipH="1">
            <a:off x="6902281" y="822107"/>
            <a:ext cx="770858" cy="1725721"/>
          </a:xfrm>
          <a:prstGeom prst="curved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Управляющая кнопка: настраиваемая 18">
            <a:hlinkClick r:id="rId9" action="ppaction://hlinksldjump" highlightClick="1"/>
          </p:cNvPr>
          <p:cNvSpPr/>
          <p:nvPr/>
        </p:nvSpPr>
        <p:spPr>
          <a:xfrm>
            <a:off x="71050" y="1225073"/>
            <a:ext cx="1821172" cy="732244"/>
          </a:xfrm>
          <a:prstGeom prst="actionButtonBlank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Рождение, становление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179512" y="2009106"/>
            <a:ext cx="9452" cy="79931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05676123"/>
      </p:ext>
    </p:extLst>
  </p:cSld>
  <p:clrMapOvr>
    <a:masterClrMapping/>
  </p:clrMapOvr>
  <p:transition>
    <p:sndAc>
      <p:stSnd>
        <p:snd r:embed="rId2" name="звук 7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124744"/>
            <a:ext cx="3067850" cy="517455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</p:pic>
      <p:sp>
        <p:nvSpPr>
          <p:cNvPr id="2" name="Прямоугольник 1"/>
          <p:cNvSpPr/>
          <p:nvPr/>
        </p:nvSpPr>
        <p:spPr>
          <a:xfrm>
            <a:off x="-80834" y="29539"/>
            <a:ext cx="9224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Аммосов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 Максим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Кирович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1790" y="863850"/>
            <a:ext cx="5798436" cy="830997"/>
          </a:xfrm>
          <a:prstGeom prst="rect">
            <a:avLst/>
          </a:prstGeom>
          <a:gradFill flip="none" rotWithShape="1">
            <a:gsLst>
              <a:gs pos="0">
                <a:srgbClr val="CC0000">
                  <a:shade val="30000"/>
                  <a:satMod val="115000"/>
                </a:srgbClr>
              </a:gs>
              <a:gs pos="50000">
                <a:srgbClr val="CC0000">
                  <a:shade val="67500"/>
                  <a:satMod val="115000"/>
                </a:srgbClr>
              </a:gs>
              <a:gs pos="100000">
                <a:srgbClr val="CC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Родился 22 декабря 1897 года в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Хатырыском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наслеге </a:t>
            </a:r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Намского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улуса Якутской области в семье бедного якутского  крестьянина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2143116"/>
            <a:ext cx="1643074" cy="10001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Аммосов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Кир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Васильевич (1844)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43702" y="2071678"/>
            <a:ext cx="1571636" cy="114300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Винокурова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Анастасия 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Леонтьевна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(1867)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>
            <a:stCxn id="7" idx="1"/>
            <a:endCxn id="6" idx="3"/>
          </p:cNvCxnSpPr>
          <p:nvPr/>
        </p:nvCxnSpPr>
        <p:spPr>
          <a:xfrm rot="10800000">
            <a:off x="5929322" y="2643182"/>
            <a:ext cx="7143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5715008" y="3214686"/>
            <a:ext cx="114300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214678" y="3786190"/>
            <a:ext cx="564360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3286116" y="4143380"/>
            <a:ext cx="1071570" cy="7858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Анна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1868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00562" y="4143380"/>
            <a:ext cx="1071570" cy="7858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Евдокия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1873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15008" y="4143380"/>
            <a:ext cx="1000132" cy="7858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Степанаида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1874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858016" y="4143380"/>
            <a:ext cx="1143008" cy="78581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Василий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1889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143900" y="4143380"/>
            <a:ext cx="1000100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Пётр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1890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655114" y="5016656"/>
            <a:ext cx="1143008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Наталья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143504" y="5072074"/>
            <a:ext cx="1143008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Иннокентий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1894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500826" y="5072074"/>
            <a:ext cx="1071570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Анастасия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1889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715272" y="5072074"/>
            <a:ext cx="100013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Мария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1899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284922" y="6046096"/>
            <a:ext cx="1285884" cy="7143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Еватерина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1902-1903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857665" y="6072206"/>
            <a:ext cx="1214446" cy="64294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Дмитрий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1904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236296" y="6072206"/>
            <a:ext cx="1285884" cy="64294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Софья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1909-1909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Прямая со стрелкой 47"/>
          <p:cNvCxnSpPr/>
          <p:nvPr/>
        </p:nvCxnSpPr>
        <p:spPr>
          <a:xfrm rot="5400000">
            <a:off x="3072596" y="3999710"/>
            <a:ext cx="42862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5400000">
            <a:off x="8573322" y="4000504"/>
            <a:ext cx="42783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10800000">
            <a:off x="3143240" y="3404468"/>
            <a:ext cx="3143272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8527387"/>
      </p:ext>
    </p:extLst>
  </p:cSld>
  <p:clrMapOvr>
    <a:masterClrMapping/>
  </p:clrMapOvr>
  <p:transition>
    <p:diamond/>
    <p:sndAc>
      <p:stSnd>
        <p:snd r:embed="rId2" name="звук 8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052" y="985924"/>
            <a:ext cx="9107270" cy="52683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80834" y="29539"/>
            <a:ext cx="92248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Аммосов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 Максим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</a:rPr>
              <a:t>Кирович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</a:endParaRPr>
          </a:p>
        </p:txBody>
      </p:sp>
      <p:cxnSp>
        <p:nvCxnSpPr>
          <p:cNvPr id="50" name="Прямая со стрелкой 49"/>
          <p:cNvCxnSpPr/>
          <p:nvPr/>
        </p:nvCxnSpPr>
        <p:spPr>
          <a:xfrm rot="5400000">
            <a:off x="8573322" y="4000504"/>
            <a:ext cx="427834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3" name="Рисунок 32" descr="image (22)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94505"/>
            <a:ext cx="5109989" cy="3763495"/>
          </a:xfrm>
          <a:prstGeom prst="rect">
            <a:avLst/>
          </a:prstGeom>
        </p:spPr>
      </p:pic>
      <p:sp>
        <p:nvSpPr>
          <p:cNvPr id="29" name="Овал 28"/>
          <p:cNvSpPr/>
          <p:nvPr/>
        </p:nvSpPr>
        <p:spPr>
          <a:xfrm>
            <a:off x="6581290" y="333300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71" y="2132856"/>
            <a:ext cx="3546025" cy="2027713"/>
          </a:xfrm>
          <a:prstGeom prst="rect">
            <a:avLst/>
          </a:prstGeom>
        </p:spPr>
      </p:pic>
      <p:sp>
        <p:nvSpPr>
          <p:cNvPr id="49" name="Прямоугольник 48"/>
          <p:cNvSpPr/>
          <p:nvPr/>
        </p:nvSpPr>
        <p:spPr>
          <a:xfrm>
            <a:off x="257963" y="1108153"/>
            <a:ext cx="3563938" cy="777556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1906-10 –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Намское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улуское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училище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06" y="4465543"/>
            <a:ext cx="3130451" cy="209633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7691447"/>
      </p:ext>
    </p:extLst>
  </p:cSld>
  <p:clrMapOvr>
    <a:masterClrMapping/>
  </p:clrMapOvr>
  <p:transition>
    <p:diamond/>
    <p:sndAc>
      <p:stSnd>
        <p:snd r:embed="rId2" name="звук 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4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Тема1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4567</TotalTime>
  <Words>1271</Words>
  <Application>Microsoft Office PowerPoint</Application>
  <PresentationFormat>Экран (4:3)</PresentationFormat>
  <Paragraphs>349</Paragraphs>
  <Slides>38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Метро</vt:lpstr>
      <vt:lpstr>1_Тема1</vt:lpstr>
      <vt:lpstr>2_Тема1</vt:lpstr>
      <vt:lpstr>4_Тема1</vt:lpstr>
      <vt:lpstr>5_Тема1</vt:lpstr>
      <vt:lpstr>6_Тема1</vt:lpstr>
      <vt:lpstr>ДЕПАРТАМЕНТ ОБРАЗОВАНИЯ Г. МОСКВЫ ГБОУ ЛИЦЕЙ № 1158</vt:lpstr>
      <vt:lpstr>Слайд 2</vt:lpstr>
      <vt:lpstr>Слайд 3</vt:lpstr>
      <vt:lpstr>Цели: </vt:lpstr>
      <vt:lpstr>Задачи: </vt:lpstr>
      <vt:lpstr>Методы работы: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НЭП в Якутии с 1923 года </vt:lpstr>
      <vt:lpstr>Слайд 25</vt:lpstr>
      <vt:lpstr>Слайд 26</vt:lpstr>
      <vt:lpstr>Слайд 27</vt:lpstr>
      <vt:lpstr>Слайд 28</vt:lpstr>
      <vt:lpstr>Слайд 29</vt:lpstr>
      <vt:lpstr>Слайд 30</vt:lpstr>
      <vt:lpstr>Память.</vt:lpstr>
      <vt:lpstr>Память.</vt:lpstr>
      <vt:lpstr>Память.</vt:lpstr>
      <vt:lpstr>Слайд 34</vt:lpstr>
      <vt:lpstr>Книги о Максиме Кировиче Аммосове</vt:lpstr>
      <vt:lpstr>Семья</vt:lpstr>
      <vt:lpstr>Выводы</vt:lpstr>
      <vt:lpstr>Используемые материалы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436</cp:revision>
  <dcterms:created xsi:type="dcterms:W3CDTF">2014-11-28T15:27:22Z</dcterms:created>
  <dcterms:modified xsi:type="dcterms:W3CDTF">2016-01-29T17:14:32Z</dcterms:modified>
</cp:coreProperties>
</file>