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04FEA-E2AD-4887-982E-9B7D221F40E0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1F76A-60F7-45AE-9ABC-DCD5D7EE2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66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1F76A-60F7-45AE-9ABC-DCD5D7EE261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5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750F-0057-43AF-B210-0F69E7799A18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6948-E7A9-4E58-A6D9-3573E0741A3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750F-0057-43AF-B210-0F69E7799A18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6948-E7A9-4E58-A6D9-3573E0741A3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750F-0057-43AF-B210-0F69E7799A18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6948-E7A9-4E58-A6D9-3573E0741A3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750F-0057-43AF-B210-0F69E7799A18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6948-E7A9-4E58-A6D9-3573E0741A3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750F-0057-43AF-B210-0F69E7799A18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6948-E7A9-4E58-A6D9-3573E0741A3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750F-0057-43AF-B210-0F69E7799A18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6948-E7A9-4E58-A6D9-3573E0741A3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750F-0057-43AF-B210-0F69E7799A18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6948-E7A9-4E58-A6D9-3573E0741A3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750F-0057-43AF-B210-0F69E7799A18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6948-E7A9-4E58-A6D9-3573E0741A3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750F-0057-43AF-B210-0F69E7799A18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6948-E7A9-4E58-A6D9-3573E0741A3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750F-0057-43AF-B210-0F69E7799A18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6948-E7A9-4E58-A6D9-3573E0741A3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750F-0057-43AF-B210-0F69E7799A18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6948-E7A9-4E58-A6D9-3573E0741A3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08750F-0057-43AF-B210-0F69E7799A18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4B6948-E7A9-4E58-A6D9-3573E0741A34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1" y="5052545"/>
            <a:ext cx="5112569" cy="882119"/>
          </a:xfrm>
        </p:spPr>
        <p:txBody>
          <a:bodyPr/>
          <a:lstStyle/>
          <a:p>
            <a:pPr algn="r"/>
            <a:r>
              <a:rPr lang="ru-RU" i="1" dirty="0" smtClean="0"/>
              <a:t>Выполнил Гафаров Ильнур.</a:t>
            </a:r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548680"/>
            <a:ext cx="5976663" cy="3240360"/>
          </a:xfrm>
        </p:spPr>
        <p:txBody>
          <a:bodyPr/>
          <a:lstStyle/>
          <a:p>
            <a:pPr marL="182880" indent="0" algn="r">
              <a:buNone/>
            </a:pPr>
            <a:r>
              <a:rPr lang="ru-RU" sz="4000" i="1" dirty="0" smtClean="0">
                <a:effectLst/>
              </a:rPr>
              <a:t>Мой прадед </a:t>
            </a:r>
            <a:r>
              <a:rPr lang="ru-RU" sz="4000" i="1" dirty="0" smtClean="0">
                <a:effectLst/>
              </a:rPr>
              <a:t>Гафаров </a:t>
            </a:r>
            <a:r>
              <a:rPr lang="ru-RU" sz="4000" i="1" dirty="0" smtClean="0">
                <a:effectLst/>
              </a:rPr>
              <a:t>Гидиат Мустафович-участник Великой Отечественной войны.</a:t>
            </a:r>
            <a:endParaRPr lang="ru-RU" sz="40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44" y="1988840"/>
            <a:ext cx="3816424" cy="48691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418052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7992888" cy="5793824"/>
          </a:xfrm>
        </p:spPr>
        <p:txBody>
          <a:bodyPr>
            <a:normAutofit/>
          </a:bodyPr>
          <a:lstStyle/>
          <a:p>
            <a:r>
              <a:rPr lang="ru-RU" sz="2400" i="1" dirty="0"/>
              <a:t>В 1953 году Гидиат Мустафович принят на работу в должности заведующего отделом культуры при Сосновоборского райисполкоме. В 1954г освобожден от занимаемой должности заведующего отделом культуры по собственному желанию .В 1954 г</a:t>
            </a:r>
            <a:r>
              <a:rPr lang="ru-RU" sz="2400" i="1" dirty="0" smtClean="0"/>
              <a:t>. назначен </a:t>
            </a:r>
            <a:r>
              <a:rPr lang="ru-RU" sz="2400" i="1" dirty="0"/>
              <a:t>учителем математики Индерской средней школы. В 1962 г. переведен завучем по производственному обучению. В 1970 г. </a:t>
            </a:r>
            <a:r>
              <a:rPr lang="ru-RU" sz="2400" i="1" dirty="0" smtClean="0"/>
              <a:t>освобожден </a:t>
            </a:r>
            <a:r>
              <a:rPr lang="ru-RU" sz="2400" i="1" dirty="0"/>
              <a:t>от занимаемой должности в связи с уходом на пенсию</a:t>
            </a:r>
            <a:r>
              <a:rPr lang="ru-RU" sz="2400" i="1" dirty="0" smtClean="0"/>
              <a:t>. Уже</a:t>
            </a:r>
            <a:r>
              <a:rPr lang="ru-RU" sz="2400" i="1" dirty="0"/>
              <a:t>, будучи на пенсии получил грамоту Сосноборского райкома ВЛКСМ за заслуги перед комсомолом и в связи с 60-летием ВЛКСМ в 1978 г</a:t>
            </a:r>
            <a:r>
              <a:rPr lang="ru-RU" sz="2400" i="1" dirty="0" smtClean="0"/>
              <a:t>. Умер </a:t>
            </a:r>
            <a:r>
              <a:rPr lang="ru-RU" sz="2400" i="1" dirty="0"/>
              <a:t>в 1985 году.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7865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352928" cy="3585552"/>
          </a:xfrm>
        </p:spPr>
        <p:txBody>
          <a:bodyPr>
            <a:normAutofit/>
          </a:bodyPr>
          <a:lstStyle/>
          <a:p>
            <a:r>
              <a:rPr lang="ru-RU" i="1" dirty="0"/>
              <a:t>Мой прадед был умным педагогом, хорошим организатором, семьянином</a:t>
            </a:r>
            <a:r>
              <a:rPr lang="ru-RU" i="1" dirty="0" smtClean="0"/>
              <a:t>, воспитал </a:t>
            </a:r>
            <a:r>
              <a:rPr lang="ru-RU" i="1" dirty="0"/>
              <a:t>пятерых детей. Всегда доводил дело до конца. Был сдержанным, добрым. </a:t>
            </a:r>
            <a:r>
              <a:rPr lang="ru-RU" i="1" dirty="0" smtClean="0"/>
              <a:t>Пользовался </a:t>
            </a:r>
            <a:r>
              <a:rPr lang="ru-RU" i="1" dirty="0"/>
              <a:t>уважением среди </a:t>
            </a:r>
            <a:r>
              <a:rPr lang="ru-RU" i="1" dirty="0" smtClean="0"/>
              <a:t>жителей </a:t>
            </a:r>
            <a:r>
              <a:rPr lang="ru-RU" i="1" dirty="0"/>
              <a:t>села и района</a:t>
            </a:r>
            <a:r>
              <a:rPr lang="ru-RU" i="1" dirty="0" smtClean="0"/>
              <a:t>. Он </a:t>
            </a:r>
            <a:r>
              <a:rPr lang="ru-RU" i="1" dirty="0"/>
              <a:t>очень часто выступал перед односельчанами с </a:t>
            </a:r>
            <a:r>
              <a:rPr lang="ru-RU" i="1" dirty="0" smtClean="0"/>
              <a:t>докладами </a:t>
            </a:r>
            <a:r>
              <a:rPr lang="ru-RU" i="1" dirty="0"/>
              <a:t>на разные темы. В школьном музее хранится память о Гафарове Г.М.-учителе, директоре, участнике Великой Отечественной войны.   </a:t>
            </a:r>
          </a:p>
          <a:p>
            <a:pPr marL="4572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Я ГОРЖУСЬ СВОИМ ПРАДЕДОМ.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89040"/>
            <a:ext cx="4647431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934" y="3789040"/>
            <a:ext cx="3960439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75162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0"/>
            <a:ext cx="8208912" cy="2996952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i="1" dirty="0"/>
              <a:t>Гафаров Гидиат Мустафович родился 20 января 1910году в с Индерка. Окончил 7 классов при Саратовском педагогическом техникуме в 1927г.; 2й Саратовский татарский педагогический техникум в 1931г.; 2 курса Куйбышевского пединститута заочно в 1938г.; 3х месячные курсы политического состава в г.Куйбышеве. 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5" y="2687959"/>
            <a:ext cx="4598880" cy="4149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2983261"/>
            <a:ext cx="4369384" cy="3853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74573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352928" cy="5217760"/>
          </a:xfrm>
        </p:spPr>
        <p:txBody>
          <a:bodyPr>
            <a:normAutofit lnSpcReduction="10000"/>
          </a:bodyPr>
          <a:lstStyle/>
          <a:p>
            <a:r>
              <a:rPr lang="ru-RU" sz="2800" i="1" dirty="0"/>
              <a:t>13 августа 1931году был заключен брак с Акчуриной Сарой Алимовной. Дети</a:t>
            </a:r>
            <a:r>
              <a:rPr lang="ru-RU" sz="2800" i="1" dirty="0" smtClean="0"/>
              <a:t>: дочь </a:t>
            </a:r>
            <a:r>
              <a:rPr lang="ru-RU" sz="2800" i="1" dirty="0"/>
              <a:t>Роза</a:t>
            </a:r>
            <a:r>
              <a:rPr lang="ru-RU" sz="2800" i="1" dirty="0" smtClean="0"/>
              <a:t>, дочь </a:t>
            </a:r>
            <a:r>
              <a:rPr lang="ru-RU" sz="2800" i="1" dirty="0"/>
              <a:t>Луиза, сын Рустам(мой дед),сын Дамир</a:t>
            </a:r>
            <a:r>
              <a:rPr lang="ru-RU" sz="2800" i="1" dirty="0" smtClean="0"/>
              <a:t>. </a:t>
            </a:r>
            <a:endParaRPr lang="ru-RU" sz="2800" i="1" dirty="0"/>
          </a:p>
          <a:p>
            <a:endParaRPr lang="ru-RU" sz="2800" i="1" dirty="0" smtClean="0"/>
          </a:p>
          <a:p>
            <a:r>
              <a:rPr lang="ru-RU" sz="2800" i="1" dirty="0" smtClean="0"/>
              <a:t>В </a:t>
            </a:r>
            <a:r>
              <a:rPr lang="ru-RU" sz="2800" i="1" dirty="0"/>
              <a:t>1927 вступил в профсоюз. Член ВКП(б). </a:t>
            </a:r>
          </a:p>
          <a:p>
            <a:endParaRPr lang="ru-RU" sz="2800" i="1" dirty="0" smtClean="0"/>
          </a:p>
          <a:p>
            <a:r>
              <a:rPr lang="ru-RU" sz="2800" i="1" dirty="0" smtClean="0"/>
              <a:t>Работал </a:t>
            </a:r>
            <a:r>
              <a:rPr lang="ru-RU" sz="2800" i="1" dirty="0"/>
              <a:t>в Индерской школе. Работал на всесоюзной переписи населения в качестве инструктора-контролера. Имеет благодарность от СНГ СССР</a:t>
            </a:r>
            <a:r>
              <a:rPr lang="ru-RU" i="1" dirty="0"/>
              <a:t>.    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1120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7848872" cy="525658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i="1" dirty="0"/>
              <a:t>С началом Великой Отечественной Войны Гафаров Г.М. был призван на </a:t>
            </a:r>
            <a:r>
              <a:rPr lang="ru-RU" i="1" dirty="0" smtClean="0"/>
              <a:t>военную </a:t>
            </a:r>
            <a:r>
              <a:rPr lang="ru-RU" i="1" dirty="0"/>
              <a:t>службу. С 5 июня 1941 года по апрель 1942 находился в </a:t>
            </a:r>
            <a:r>
              <a:rPr lang="ru-RU" i="1" dirty="0" smtClean="0"/>
              <a:t>Пензенском артиллерийском </a:t>
            </a:r>
            <a:r>
              <a:rPr lang="ru-RU" i="1" dirty="0"/>
              <a:t>училище в должности комиссара батареи. </a:t>
            </a:r>
          </a:p>
          <a:p>
            <a:r>
              <a:rPr lang="ru-RU" i="1" dirty="0"/>
              <a:t>В декабре 1944г. мой прадед был направлен на фронт заместителем командира стрелкового батальона по политической части 105 </a:t>
            </a:r>
            <a:r>
              <a:rPr lang="ru-RU" i="1" dirty="0" smtClean="0"/>
              <a:t>стрелкового </a:t>
            </a:r>
            <a:r>
              <a:rPr lang="ru-RU" i="1" dirty="0"/>
              <a:t>батальона 297 стрелковой дивизии 2 Украинского фронта. Как раз в это время Ставка приказала фронту маршала  </a:t>
            </a:r>
            <a:r>
              <a:rPr lang="ru-RU" i="1" dirty="0" smtClean="0"/>
              <a:t>                        Р.Я. Малиновского </a:t>
            </a:r>
            <a:r>
              <a:rPr lang="ru-RU" i="1" dirty="0"/>
              <a:t>повести наступление на Будапешт широким фронтом и разбить будапештскую группировку ударом с севера , севера-востока и юго-востока. В этих сражениях принимал участие и мой прадед.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935407"/>
            <a:ext cx="23717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288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208912" cy="3474720"/>
          </a:xfrm>
        </p:spPr>
        <p:txBody>
          <a:bodyPr>
            <a:normAutofit/>
          </a:bodyPr>
          <a:lstStyle/>
          <a:p>
            <a:r>
              <a:rPr lang="ru-RU" i="1" dirty="0"/>
              <a:t>13 февраля столица Венгрии была полностью освобождена. 7 февраля Гафаров Г.М. был ранен. Получил легкое сквозное пулевое ранение в левую лопатку. Правительство высоко оценило успехи наших войск. </a:t>
            </a:r>
            <a:r>
              <a:rPr lang="ru-RU" i="1" dirty="0" smtClean="0"/>
              <a:t>Сотни </a:t>
            </a:r>
            <a:r>
              <a:rPr lang="ru-RU" i="1" dirty="0"/>
              <a:t>тысяч солдат и офицеров награждены орденами и медалями. 11 раз в Москве звучал салют в честь войск</a:t>
            </a:r>
            <a:r>
              <a:rPr lang="ru-RU" i="1" dirty="0" smtClean="0"/>
              <a:t>, освободивших </a:t>
            </a:r>
            <a:r>
              <a:rPr lang="ru-RU" i="1" dirty="0"/>
              <a:t>венгерский народ. Орденом Красной Звезды№1733777 был награжден и мой прадед.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05064"/>
            <a:ext cx="3810000" cy="23943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17031"/>
            <a:ext cx="4788024" cy="3025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76742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548680"/>
            <a:ext cx="8064896" cy="3384376"/>
          </a:xfrm>
        </p:spPr>
        <p:txBody>
          <a:bodyPr/>
          <a:lstStyle/>
          <a:p>
            <a:r>
              <a:rPr lang="ru-RU" i="1" dirty="0"/>
              <a:t>5 июня 1945г.Гафаров Г.М. после излечения по ранению, вернулся в строй  и был назначен </a:t>
            </a:r>
            <a:r>
              <a:rPr lang="ru-RU" i="1" dirty="0" smtClean="0"/>
              <a:t>командиром </a:t>
            </a:r>
            <a:r>
              <a:rPr lang="ru-RU" i="1" dirty="0"/>
              <a:t>автороты отдельного автомобильного батальона 46 армии 2 Украинского фронта. 26 апреля войска  Украинского фронта овладели Брно. </a:t>
            </a:r>
          </a:p>
          <a:p>
            <a:r>
              <a:rPr lang="ru-RU" i="1" dirty="0"/>
              <a:t>7 мая ударная группировка 2-го Украинского фронта начала наступление на Прагу.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3" y="3429000"/>
            <a:ext cx="3428319" cy="30655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94881"/>
            <a:ext cx="4448175" cy="3333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36684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7704856" cy="3474720"/>
          </a:xfrm>
        </p:spPr>
        <p:txBody>
          <a:bodyPr>
            <a:normAutofit/>
          </a:bodyPr>
          <a:lstStyle/>
          <a:p>
            <a:r>
              <a:rPr lang="ru-RU" i="1" dirty="0"/>
              <a:t>9 мая вступили в город. Таким был боевой путь моего прадеда в составе Украинского фронта. До 2 ноября 1945г. он находился в 46 армии. А с 2 по 30 ноября  в 37 отдельном полку резерва офицерского состава Одесского военного округа. Имел звание старший лейтенант. Имеет медали "Двадцать лет победе Великой Отечественной войне 1941-1945гг.", "За победу над Германией Великой </a:t>
            </a:r>
            <a:r>
              <a:rPr lang="ru-RU" i="1" dirty="0" smtClean="0"/>
              <a:t>Отечественной </a:t>
            </a:r>
            <a:r>
              <a:rPr lang="ru-RU" i="1" dirty="0"/>
              <a:t>войне 1941-1945гг.", орден Красной Звезды.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63427"/>
            <a:ext cx="8359329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14700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827584" y="404664"/>
            <a:ext cx="7920880" cy="3801576"/>
          </a:xfrm>
        </p:spPr>
        <p:txBody>
          <a:bodyPr>
            <a:normAutofit fontScale="92500"/>
          </a:bodyPr>
          <a:lstStyle/>
          <a:p>
            <a:r>
              <a:rPr lang="ru-RU" i="1" dirty="0"/>
              <a:t>После войны работал директором Индерской средней школы. Районное руководство заметило организаторские способности и широкий кругозор Гафарова Г. и выдвинуло на партийную работу</a:t>
            </a:r>
            <a:r>
              <a:rPr lang="ru-RU" i="1" dirty="0" smtClean="0"/>
              <a:t>. В </a:t>
            </a:r>
            <a:r>
              <a:rPr lang="ru-RU" i="1" dirty="0"/>
              <a:t>1949 г. Гидиат Мустафович освобожден от работы в школе в связи с переводом на партийную работу Сосновоборского  райкома. Избран секретарем Сосновоборского РК КПСС. С 15 ноября 1949 по 30 июля 1950 находился на областных девятимесячных курсах переподготовки руководящих партийных и советских работников при Пензенском Обкоме  ВКП (б). Во время учебы  обнаружил блестящие знания и все экзамены сдал на отлично.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21696"/>
            <a:ext cx="853244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50609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064896" cy="5505792"/>
          </a:xfrm>
        </p:spPr>
        <p:txBody>
          <a:bodyPr>
            <a:normAutofit/>
          </a:bodyPr>
          <a:lstStyle/>
          <a:p>
            <a:r>
              <a:rPr lang="ru-RU" i="1" dirty="0"/>
              <a:t>В 1951г. он </a:t>
            </a:r>
            <a:r>
              <a:rPr lang="ru-RU" i="1" dirty="0" smtClean="0"/>
              <a:t>освобожден </a:t>
            </a:r>
            <a:r>
              <a:rPr lang="ru-RU" i="1" dirty="0"/>
              <a:t>от работы секретаря Сосновоборского РК КПСС в связи с посылкой на учебу в областную двухгодичную партийную школу при Пензенском обкоме КПСС. С 1951 по 1953 гг. являлся слушателем областной двухгодичной партийной школы при Пензенском обкоме КПСС</a:t>
            </a:r>
            <a:r>
              <a:rPr lang="ru-RU" i="1" dirty="0" smtClean="0"/>
              <a:t>.</a:t>
            </a:r>
          </a:p>
          <a:p>
            <a:pPr marL="45720" indent="0">
              <a:buNone/>
            </a:pPr>
            <a:endParaRPr lang="ru-RU" i="1" dirty="0"/>
          </a:p>
          <a:p>
            <a:endParaRPr lang="ru-RU" i="1" dirty="0"/>
          </a:p>
          <a:p>
            <a:r>
              <a:rPr lang="ru-RU" i="1" dirty="0" smtClean="0"/>
              <a:t>Приказом </a:t>
            </a:r>
            <a:r>
              <a:rPr lang="ru-RU" i="1" dirty="0"/>
              <a:t>Министра Высшего образования СССР от 13 августа 1947 года за №1177 окончание двухгодичных партийных школ приравнено к окончанию </a:t>
            </a:r>
            <a:r>
              <a:rPr lang="ru-RU" i="1" dirty="0" smtClean="0"/>
              <a:t>учительских </a:t>
            </a:r>
            <a:r>
              <a:rPr lang="ru-RU" i="1" dirty="0"/>
              <a:t>институтов Приказ к документу № 050937.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3878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174</TotalTime>
  <Words>729</Words>
  <Application>Microsoft Office PowerPoint</Application>
  <PresentationFormat>Экран (4:3)</PresentationFormat>
  <Paragraphs>23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Мой прадед Гафаров Гидиат Мустафович-участник Великой Отечественной войны.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прадед Гафоров Гидиат Мустафович-участник Великой Отечественной войны.</dc:title>
  <dc:creator>User</dc:creator>
  <cp:lastModifiedBy>User</cp:lastModifiedBy>
  <cp:revision>12</cp:revision>
  <dcterms:created xsi:type="dcterms:W3CDTF">2015-06-01T05:15:14Z</dcterms:created>
  <dcterms:modified xsi:type="dcterms:W3CDTF">2016-01-29T18:08:03Z</dcterms:modified>
</cp:coreProperties>
</file>