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8" r:id="rId10"/>
    <p:sldId id="278" r:id="rId11"/>
    <p:sldId id="282" r:id="rId12"/>
    <p:sldId id="279" r:id="rId13"/>
    <p:sldId id="283" r:id="rId14"/>
    <p:sldId id="274" r:id="rId15"/>
    <p:sldId id="273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6" autoAdjust="0"/>
    <p:restoredTop sz="86418" autoAdjust="0"/>
  </p:normalViewPr>
  <p:slideViewPr>
    <p:cSldViewPr>
      <p:cViewPr>
        <p:scale>
          <a:sx n="100" d="100"/>
          <a:sy n="100" d="100"/>
        </p:scale>
        <p:origin x="-194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63E94-8452-4C83-BFC2-F614B8E7C37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D94CB-2370-4879-90D0-3E6D3100E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7536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D94CB-2370-4879-90D0-3E6D3100EF9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7361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55DF-626D-418E-B816-4419815D6059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989E-F3E6-4666-BE13-ED6C78183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55DF-626D-418E-B816-4419815D6059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989E-F3E6-4666-BE13-ED6C78183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55DF-626D-418E-B816-4419815D6059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989E-F3E6-4666-BE13-ED6C78183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55DF-626D-418E-B816-4419815D6059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989E-F3E6-4666-BE13-ED6C78183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55DF-626D-418E-B816-4419815D6059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989E-F3E6-4666-BE13-ED6C78183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55DF-626D-418E-B816-4419815D6059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989E-F3E6-4666-BE13-ED6C78183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55DF-626D-418E-B816-4419815D6059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989E-F3E6-4666-BE13-ED6C78183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55DF-626D-418E-B816-4419815D6059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989E-F3E6-4666-BE13-ED6C78183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55DF-626D-418E-B816-4419815D6059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989E-F3E6-4666-BE13-ED6C78183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55DF-626D-418E-B816-4419815D6059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989E-F3E6-4666-BE13-ED6C78183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55DF-626D-418E-B816-4419815D6059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989E-F3E6-4666-BE13-ED6C78183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355DF-626D-418E-B816-4419815D6059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0989E-F3E6-4666-BE13-ED6C78183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6;&#1082;&#1089;&#1072;&#1085;&#1072;\Desktop\Instrumental-Marsh_aviatorov_(mp3.cc).mp3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6;&#1082;&#1089;&#1072;&#1085;&#1072;\Desktop\Instrumental-Marsh_aviatorov_(mp3.cc)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6;&#1082;&#1089;&#1072;&#1085;&#1072;\Desktop\Instrumental-Marsh_aviatorov_(mp3.cc).mp3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megabook.ru/article/%D0%9B%D0%B0%D0%B2%D0%BE%D1%87%D0%BA%D0%B8%D0%BD%20%D0%A1%D0%B5%D0%BC%D0%B5%D0%BD%20%D0%90%D0%BB%D0%B5%D0%BA%D1%81%D0%B5%D0%B5%D0%B2%D0%B8%D1%8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nstrumental-Marsh_aviatorov_(mp3.cc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72400" y="332656"/>
            <a:ext cx="304800" cy="3048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3F1EE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32323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323232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95536" y="476672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Дорога  </a:t>
            </a:r>
          </a:p>
          <a:p>
            <a:pPr algn="ctr"/>
            <a:r>
              <a:rPr lang="ru-RU" sz="5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 </a:t>
            </a:r>
          </a:p>
          <a:p>
            <a:pPr algn="ctr"/>
            <a:r>
              <a:rPr lang="ru-RU" sz="5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космосу</a:t>
            </a:r>
            <a:endParaRPr lang="ru-RU" sz="5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23928" y="4077072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Автор проекта: Козырев Максим , ученик  3 «А» класса , ГБОУ СОШ №185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Руководитель проекта: </a:t>
            </a:r>
          </a:p>
          <a:p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Маврова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Ольга Владимировна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38562" y="2491581"/>
            <a:ext cx="1666875" cy="2743200"/>
          </a:xfrm>
        </p:spPr>
      </p:pic>
      <p:pic>
        <p:nvPicPr>
          <p:cNvPr id="4" name="Содержимое 3" descr="5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6655" y="-434181"/>
            <a:ext cx="9087345" cy="7292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23528" y="332656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Авиаконструктор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51920" y="1772816"/>
            <a:ext cx="529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" name="Рисунок 19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2348880"/>
            <a:ext cx="3698568" cy="2909540"/>
          </a:xfrm>
          <a:prstGeom prst="rect">
            <a:avLst/>
          </a:prstGeom>
        </p:spPr>
      </p:pic>
      <p:pic>
        <p:nvPicPr>
          <p:cNvPr id="21" name="Рисунок 20" descr="35331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1772816"/>
            <a:ext cx="3303232" cy="4297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esktop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6" y="0"/>
            <a:ext cx="9153526" cy="693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1ж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19500" y="2663031"/>
            <a:ext cx="1905000" cy="2400300"/>
          </a:xfrm>
        </p:spPr>
      </p:pic>
      <p:pic>
        <p:nvPicPr>
          <p:cNvPr id="4" name="Содержимое 3" descr="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87345" cy="7292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2656"/>
            <a:ext cx="4932040" cy="422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545299"/>
            <a:ext cx="3930550" cy="631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284984"/>
            <a:ext cx="2949792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CER\Desktop\слайд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9126" y="0"/>
            <a:ext cx="9763126" cy="7324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032557" y="1462882"/>
          <a:ext cx="3078886" cy="4800600"/>
        </p:xfrm>
        <a:graphic>
          <a:graphicData uri="http://schemas.openxmlformats.org/drawingml/2006/table">
            <a:tbl>
              <a:tblPr/>
              <a:tblGrid>
                <a:gridCol w="3078886"/>
              </a:tblGrid>
              <a:tr h="4525963">
                <a:tc>
                  <a:txBody>
                    <a:bodyPr/>
                    <a:lstStyle/>
                    <a:p>
                      <a:pPr marR="359410" indent="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</a:rPr>
                        <a:t>  Проанализировав факты, касающиеся истории моей семьи я  смог сопоставить их с событиями Отечественной истории.  Моя гипотеза, что  «история страны прямым образом влияет на жизнь людей живущих в ней и наоборот» - является верной. 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  <a:p>
                      <a:pPr marR="359410" indent="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</a:rPr>
                        <a:t>  Основная цель работы - исследовать взаимовлияние исторических событий нашей страны и жизни семьи Зельдиных достигнута. Мне удалось зафиксировать воспоминания о некоторых событиях моих предков, сопоставить их с наиболее яркими событиями Отечественной истории, доказать, их взаимовлияние друг на друга.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  <a:p>
                      <a:pPr marR="359410" indent="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43050" algn="l"/>
                        </a:tabLst>
                      </a:pPr>
                      <a:r>
                        <a:rPr lang="ru-RU" sz="700" dirty="0">
                          <a:latin typeface="Times New Roman"/>
                          <a:ea typeface="Times New Roman"/>
                        </a:rPr>
                        <a:t>  Меня очень заинтересовала эта тема,  и я надеюсь продолжить свое исследование на будущий год, и составить родословную и генеалогическое древо до 5 колена.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  <a:p>
                      <a:pPr marR="359410" indent="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</a:rPr>
                        <a:t> Как видно из данной работы, по истории моей семьи  - можно изучать историю нашей страны и наоборот… Мои предки были из простого народа, они пережили интересную, полную тяжких трудов жизнь. Нашей семье пришлось пережить голод, далее было лихолетье и послевоенная разруха Великой Отечественной. Но не смотря на трудности, берегли самое ценное – своих детей, давали им строгое, но полное родительской любви воспитание. Из поколения в поколение передавали нравственные семейные ценности – любовь к труду, честность, а в случае необходимости готовность пожертвовать жизнью на благо Родины. Женщина в семье была хранительницей  семейного очага, эталоном самоотверженности – в трудные времена она садилась за стол последней, когда уже были сыты ее муж и дети. «Золотые руки», «доброе сердце», вот те слова, которые хочется сказать мне о своей прабабушке. 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  <a:p>
                      <a:pPr marR="359410"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43050" algn="l"/>
                        </a:tabLst>
                      </a:pPr>
                      <a:r>
                        <a:rPr lang="ru-RU" sz="700" dirty="0">
                          <a:latin typeface="Times New Roman"/>
                          <a:ea typeface="Times New Roman"/>
                        </a:rPr>
                        <a:t>  Именно у них мы можем брать уроки мужества, трудолюбия, душевной доброты, бескорыстия и оптимизма. 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57729" marR="577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Содержимое 3" descr="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8909" y="-171400"/>
            <a:ext cx="9722909" cy="7292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</a:t>
            </a:r>
            <a:r>
              <a:rPr lang="ru-RU" sz="5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аключение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-145032" y="1196752"/>
          <a:ext cx="9289032" cy="5256584"/>
        </p:xfrm>
        <a:graphic>
          <a:graphicData uri="http://schemas.openxmlformats.org/drawingml/2006/table">
            <a:tbl>
              <a:tblPr/>
              <a:tblGrid>
                <a:gridCol w="9289032"/>
              </a:tblGrid>
              <a:tr h="5256584">
                <a:tc>
                  <a:txBody>
                    <a:bodyPr/>
                    <a:lstStyle/>
                    <a:p>
                      <a:pPr marR="359410" indent="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Проанализировав факты, касающиеся истории моей семьи я  смог сопоставить их с событиями Отечественной истории.  Моя гипотеза, что  «история страны прямым образом влияет на жизнь людей живущих в ней и наоборот» - является верной. </a:t>
                      </a:r>
                    </a:p>
                    <a:p>
                      <a:pPr marR="359410" indent="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 Основная цель работы - исследовать взаимовлияние исторических событий нашей страны и жизни семьи </a:t>
                      </a:r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достигнута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. </a:t>
                      </a:r>
                    </a:p>
                  </a:txBody>
                  <a:tcPr marL="55824" marR="55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8909" y="-171400"/>
            <a:ext cx="9722909" cy="7292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Список используемой литературы</a:t>
            </a: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9512" y="49265"/>
            <a:ext cx="6655796" cy="726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0" i="0" strike="noStrike" cap="none" normalizeH="0" baseline="0" dirty="0" err="1" smtClean="0" bmk="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рлазоров</a:t>
            </a:r>
            <a:r>
              <a:rPr kumimoji="0" lang="ru-RU" sz="2800" b="0" i="0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М. Фронт идет через КБ. Воениздат, 1987.</a:t>
            </a:r>
            <a:endParaRPr kumimoji="0" lang="ru-RU" sz="2800" b="0" i="0" strike="noStrike" cap="none" normalizeH="0" baseline="0" dirty="0" smtClean="0" bmk="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Пономарев А. Н. Советские авиационные конструкторы. Воениздат, 1977.</a:t>
            </a:r>
            <a:endParaRPr kumimoji="0" lang="ru-RU" sz="2800" b="0" i="0" strike="noStrike" cap="none" normalizeH="0" baseline="0" dirty="0" smtClean="0" bmk="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strike="noStrike" cap="none" normalizeH="0" baseline="0" dirty="0" err="1" smtClean="0" bmk="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Шавров</a:t>
            </a:r>
            <a:r>
              <a:rPr kumimoji="0" lang="ru-RU" sz="2800" b="0" i="0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В. Б. История конструкций самолетов в СССР до 1938 г. Машиностроение,1985.</a:t>
            </a:r>
            <a:endParaRPr kumimoji="0" lang="ru-RU" sz="2800" b="0" i="0" strike="noStrike" cap="none" normalizeH="0" baseline="0" dirty="0" smtClean="0" bmk="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Алексеев С. Рождение КБ. Мир авиации, №2, 1995.</a:t>
            </a:r>
            <a:endParaRPr kumimoji="0" lang="ru-RU" sz="2800" b="0" i="0" strike="noStrike" cap="none" normalizeH="0" baseline="0" dirty="0" smtClean="0" bmk="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Евстафьев М. Д. Долгий путь к «Буре». Вузовская книга, 1999.</a:t>
            </a:r>
            <a:endParaRPr kumimoji="0" lang="ru-RU" sz="2800" b="0" i="0" strike="noStrike" cap="none" normalizeH="0" baseline="0" dirty="0" smtClean="0" bmk="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Якубович Н. В. Неизвестный Лавочкин. ЭКСМО, 2012.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 smtClean="0" bmk="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Архив </a:t>
            </a:r>
            <a:r>
              <a:rPr lang="ru-RU" sz="2800" smtClean="0" bmk="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семьи Лавочкина А.С.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8909" y="-171400"/>
            <a:ext cx="9722909" cy="7292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164134"/>
            <a:ext cx="50405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«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 не может выбирать себе наружность: с какой родился, с той и живи. Карие глаза не сменишь на голубые, как бы этого ни хотелось. Но зато человек имеет возможность выбрать гораздо более важную вещь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 А. Лавочкин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32656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Р.</a:t>
            </a:r>
            <a:r>
              <a:rPr lang="en-US" sz="5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S.</a:t>
            </a:r>
            <a:r>
              <a:rPr lang="ru-RU" sz="5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365834" y="618943"/>
            <a:ext cx="3416381" cy="3707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nstrumental-Marsh_aviatorov_(mp3.cc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72400" y="332656"/>
            <a:ext cx="304800" cy="3048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3F1EE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32323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323232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95536" y="476672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Гипотеза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268760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Предположим, что история моего прадедушки Лавочкина Семена Алексеевича неразрывно связана с историей развития России. Он внес огромный вклад в развитие военно-воздушных сил России и проложил дорогу  к освоению космоса.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Flag_of_the_Soviet_Air_Force_Lob2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4869160"/>
            <a:ext cx="2667000" cy="1988840"/>
          </a:xfrm>
          <a:prstGeom prst="rect">
            <a:avLst/>
          </a:prstGeom>
        </p:spPr>
      </p:pic>
      <p:pic>
        <p:nvPicPr>
          <p:cNvPr id="11" name="Рисунок 10" descr="den-kosmicheskih-vojsk-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3968" y="4869160"/>
            <a:ext cx="1988840" cy="198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" numSld="999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9" grpId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nstrumental-Marsh_aviatorov_(mp3.cc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72400" y="332656"/>
            <a:ext cx="304800" cy="3048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3F1EE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32323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323232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95536" y="476672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Цель  проекта 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1484784"/>
            <a:ext cx="46805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dirty="0" smtClean="0">
                <a:solidFill>
                  <a:schemeClr val="tx1"/>
                </a:solidFill>
              </a:rPr>
              <a:t> </a:t>
            </a:r>
            <a:r>
              <a:rPr lang="ru-RU" alt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Выяснить, как история развития России отразилась на жизни моих родственников. Увидеть «большую»  историю в  «малой».</a:t>
            </a:r>
          </a:p>
        </p:txBody>
      </p:sp>
      <p:pic>
        <p:nvPicPr>
          <p:cNvPr id="11" name="Рисунок 10" descr="1ж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1412776"/>
            <a:ext cx="3371803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1000" numSld="999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78909" y="-171400"/>
            <a:ext cx="9722909" cy="7292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5536" y="476672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Задачи 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484785"/>
            <a:ext cx="828092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Собрать информацию о жизни моего прадедушки Семена Алексеевича Лавочкина.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Познакомиться с образцами самолетов и ракет, конструктором которых был С.А. Лавочкин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3.Выяснить каков его вклад в историю России.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alt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делать самому модель самолета.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.Создать </a:t>
            </a:r>
            <a:r>
              <a:rPr lang="ru-RU" alt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мультимедийный</a:t>
            </a:r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проект «Созданное моим прадедом»</a:t>
            </a:r>
          </a:p>
          <a:p>
            <a:pPr>
              <a:lnSpc>
                <a:spcPct val="90000"/>
              </a:lnSpc>
            </a:pP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78909" y="-171400"/>
            <a:ext cx="9722909" cy="7292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95536" y="476672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Детство и юность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0" y="1268760"/>
            <a:ext cx="4716017" cy="5589240"/>
            <a:chOff x="-612576" y="1088752"/>
            <a:chExt cx="5248455" cy="5774330"/>
          </a:xfrm>
        </p:grpSpPr>
        <p:pic>
          <p:nvPicPr>
            <p:cNvPr id="12" name="Рисунок 11" descr="353317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8718" y="1088752"/>
              <a:ext cx="4167161" cy="577433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-612576" y="1628800"/>
              <a:ext cx="2042946" cy="655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Семен Лавочкин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14" name="Стрелка вправо 13"/>
            <p:cNvSpPr/>
            <p:nvPr/>
          </p:nvSpPr>
          <p:spPr>
            <a:xfrm>
              <a:off x="-92246" y="2286559"/>
              <a:ext cx="648072" cy="288032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5004048" y="1844824"/>
            <a:ext cx="38884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Семен Алексеевич Лавочкин родился  в Смоленске 11 сентября 1900 года.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Отец Альтер Ильич работал учителем в еврейской школе, а мать  Гита Савельевна была домохозяйкой.  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семье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было 3 детей и Семен был старшим. </a:t>
            </a:r>
            <a:endParaRPr lang="ru-RU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78909" y="-171400"/>
            <a:ext cx="9722909" cy="7292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23928" y="1013247"/>
            <a:ext cx="4824536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я был маленьким, я очень любил придумывать.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 всегда страшно хотелось мастерить: увидеть задуманное воплощенным в металл и дерево.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иногда меня постигло страшное разочарование: великолепная моя идея иногда оказывалась положительно уродом.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тогда еще понял: мало придумать, еще надо осуществить.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теперь я вижу, как это важно — с детства приучать свои руки осуществлять то, что задумала голова».                         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С. А. Лавочкин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b7d8322a18294d814cb7db8006c9d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56792"/>
            <a:ext cx="3867175" cy="28083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332656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Детство и юность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63883103_LavochkinSAMon_Sm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3088" y="2060848"/>
            <a:ext cx="6231700" cy="4065315"/>
          </a:xfrm>
        </p:spPr>
      </p:pic>
      <p:pic>
        <p:nvPicPr>
          <p:cNvPr id="4" name="Содержимое 3" descr="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78909" y="-171400"/>
            <a:ext cx="9722909" cy="7292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23928" y="1556792"/>
            <a:ext cx="48965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1917 году с золотой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меделью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окончил Курскую гимназию.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восемнадцать лет Семен был призван в Красную Армию, и был направлен служить в пограничные войска.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1920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Руководство выдало Семену рекомендации , которая давала право на  поступление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Московское Высшее техническое училище 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32656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Детство и юность</a:t>
            </a:r>
          </a:p>
        </p:txBody>
      </p:sp>
      <p:pic>
        <p:nvPicPr>
          <p:cNvPr id="12" name="Рисунок 11" descr="lav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268760"/>
            <a:ext cx="3039085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99992" y="1268760"/>
            <a:ext cx="439248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«Высокий блондин с голубыми глазами, немного сутулившийся, ходил быстро, слегка раскачиваясь. В руках всегда туго набитый портфель. Лавочкин был способным студентом. Ему все давалось легко, но он никогда не зазнавался. Со всеми держался просто, помогал товарищам. Лавочкин производил впечатление человека энергичного и в то же время мягкого, доброго. У него всегда было хорошее настроение».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Видный деятель авиации 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однокурсник 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 Чесалов.</a:t>
            </a: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9" y="1628801"/>
            <a:ext cx="4037644" cy="30243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332656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Авиаконструктор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DSC016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5974" y="1600200"/>
            <a:ext cx="3012052" cy="4525963"/>
          </a:xfrm>
        </p:spPr>
      </p:pic>
      <p:pic>
        <p:nvPicPr>
          <p:cNvPr id="4" name="Содержимое 3" descr="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78909" y="0"/>
            <a:ext cx="9722909" cy="7292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1DSC016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96552" y="1340768"/>
            <a:ext cx="3506154" cy="52684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332656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Авиаконструктор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131840" y="1932511"/>
            <a:ext cx="576064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4768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горжусь своим прадедом. </a:t>
            </a:r>
          </a:p>
          <a:p>
            <a:pPr marL="0" marR="0" lvl="0" indent="54768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был неординарным человеком,</a:t>
            </a:r>
          </a:p>
          <a:p>
            <a:pPr marL="0" marR="0" lvl="0" indent="54768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 его руководством созданы 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лучшие советские истребители военного времени, первый в СССР сверхзвуковой самолёт.</a:t>
            </a:r>
          </a:p>
          <a:p>
            <a:pPr marL="0" marR="0" lvl="0" indent="54768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Лавочкин С.А. 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проложил всем дорогу в космос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2065</TotalTime>
  <Words>891</Words>
  <Application>Microsoft Office PowerPoint</Application>
  <PresentationFormat>Экран (4:3)</PresentationFormat>
  <Paragraphs>70</Paragraphs>
  <Slides>16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ACER</cp:lastModifiedBy>
  <cp:revision>43</cp:revision>
  <dcterms:created xsi:type="dcterms:W3CDTF">2015-11-10T06:48:22Z</dcterms:created>
  <dcterms:modified xsi:type="dcterms:W3CDTF">2016-01-30T11:29:03Z</dcterms:modified>
</cp:coreProperties>
</file>