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60" r:id="rId4"/>
    <p:sldId id="259" r:id="rId5"/>
    <p:sldId id="262" r:id="rId6"/>
    <p:sldId id="261" r:id="rId7"/>
    <p:sldId id="264" r:id="rId8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98" y="-36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3927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297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547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9532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775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753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49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740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8685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07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7685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5450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3318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0807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2972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2289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6978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456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0471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484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3892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119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961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CDDF2-9D4A-4F73-9348-41408C19FC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D2960-C41C-460E-B38C-FAAB79345FC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946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40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42" Type="http://schemas.openxmlformats.org/officeDocument/2006/relationships/image" Target="../media/image43.png"/><Relationship Id="rId47" Type="http://schemas.openxmlformats.org/officeDocument/2006/relationships/image" Target="../media/image48.png"/><Relationship Id="rId50" Type="http://schemas.openxmlformats.org/officeDocument/2006/relationships/image" Target="../media/image51.png"/><Relationship Id="rId55" Type="http://schemas.openxmlformats.org/officeDocument/2006/relationships/image" Target="../media/image56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46" Type="http://schemas.openxmlformats.org/officeDocument/2006/relationships/image" Target="../media/image47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41" Type="http://schemas.openxmlformats.org/officeDocument/2006/relationships/image" Target="../media/image42.png"/><Relationship Id="rId54" Type="http://schemas.openxmlformats.org/officeDocument/2006/relationships/image" Target="../media/image5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40" Type="http://schemas.openxmlformats.org/officeDocument/2006/relationships/image" Target="../media/image41.png"/><Relationship Id="rId45" Type="http://schemas.openxmlformats.org/officeDocument/2006/relationships/image" Target="../media/image46.png"/><Relationship Id="rId53" Type="http://schemas.openxmlformats.org/officeDocument/2006/relationships/image" Target="../media/image54.png"/><Relationship Id="rId58" Type="http://schemas.openxmlformats.org/officeDocument/2006/relationships/image" Target="../media/image59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49" Type="http://schemas.openxmlformats.org/officeDocument/2006/relationships/image" Target="../media/image50.png"/><Relationship Id="rId57" Type="http://schemas.openxmlformats.org/officeDocument/2006/relationships/image" Target="../media/image58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4" Type="http://schemas.openxmlformats.org/officeDocument/2006/relationships/image" Target="../media/image45.png"/><Relationship Id="rId52" Type="http://schemas.openxmlformats.org/officeDocument/2006/relationships/image" Target="../media/image53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43" Type="http://schemas.openxmlformats.org/officeDocument/2006/relationships/image" Target="../media/image44.png"/><Relationship Id="rId48" Type="http://schemas.openxmlformats.org/officeDocument/2006/relationships/image" Target="../media/image49.png"/><Relationship Id="rId56" Type="http://schemas.openxmlformats.org/officeDocument/2006/relationships/image" Target="../media/image57.png"/><Relationship Id="rId8" Type="http://schemas.openxmlformats.org/officeDocument/2006/relationships/image" Target="../media/image9.png"/><Relationship Id="rId51" Type="http://schemas.openxmlformats.org/officeDocument/2006/relationships/image" Target="../media/image52.pn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didaktor.ru/shablony-dlya-vypolneniya-priyoma-listanie/" TargetMode="External"/><Relationship Id="rId3" Type="http://schemas.openxmlformats.org/officeDocument/2006/relationships/hyperlink" Target="http://i.artfile.ru/1600x1200_429826_%5bwww.ArtFile.ru%5d.jpg" TargetMode="External"/><Relationship Id="rId7" Type="http://schemas.openxmlformats.org/officeDocument/2006/relationships/hyperlink" Target="http://s017.radikal.ru/i432/1601/11/591acaa0ac43.png" TargetMode="Externa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coollady.ru/puc/4/siren/08.jpg" TargetMode="External"/><Relationship Id="rId11" Type="http://schemas.openxmlformats.org/officeDocument/2006/relationships/hyperlink" Target="http://greenhomemegastore.com/images/55ead0ee49e07.jpg" TargetMode="External"/><Relationship Id="rId5" Type="http://schemas.openxmlformats.org/officeDocument/2006/relationships/hyperlink" Target="http://www.stihi.ru/2013/07/16/8842" TargetMode="External"/><Relationship Id="rId10" Type="http://schemas.openxmlformats.org/officeDocument/2006/relationships/hyperlink" Target="http://s008.radikal.ru/i306/1601/6f/3f8c3b2d8011.png" TargetMode="External"/><Relationship Id="rId4" Type="http://schemas.openxmlformats.org/officeDocument/2006/relationships/hyperlink" Target="http://otebe.info/pozdravlenie/stihi-pro-voinu.html" TargetMode="External"/><Relationship Id="rId9" Type="http://schemas.openxmlformats.org/officeDocument/2006/relationships/hyperlink" Target="http://s017.radikal.ru/i406/1601/59/f6940b2fcb91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нжелика\YandexDisk\Скриншоты\2016-01-31 15-12-31 Скриншот экран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" y="-3237"/>
            <a:ext cx="9128930" cy="572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5715000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762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70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нжелика\YandexDisk\Скриншоты\2016-01-31 15-30-05 Скриншот экран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913"/>
            <a:ext cx="9144000" cy="57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3050" y="1276506"/>
            <a:ext cx="37031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Кто-то любит, кто-то ненавидит,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Кто-то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лжёт,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чувствуя вины.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тот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не увидит,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когда-то не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пришёл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войны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упал под стенами Берлина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под столицею лежит...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земля будет ему периной,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 чело его не омрачит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для вас, кто к счастью жив остался,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Благодарный до земли поклон,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как можно дольше продолжался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груди медалей перезвон.</a:t>
            </a:r>
          </a:p>
          <a:p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5715000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762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45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7" b="14163"/>
          <a:stretch/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Стрелка вправо 63">
            <a:hlinkClick r:id="" action="ppaction://hlinkshowjump?jump=nextslide"/>
          </p:cNvPr>
          <p:cNvSpPr/>
          <p:nvPr/>
        </p:nvSpPr>
        <p:spPr>
          <a:xfrm>
            <a:off x="7380312" y="5138196"/>
            <a:ext cx="720080" cy="43204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страница 2"/>
          <p:cNvPicPr>
            <a:picLocks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1"/>
            <a:ext cx="3814499" cy="5715000"/>
          </a:xfrm>
          <a:prstGeom prst="rect">
            <a:avLst/>
          </a:prstGeom>
        </p:spPr>
      </p:pic>
      <p:pic>
        <p:nvPicPr>
          <p:cNvPr id="7" name="страница 4"/>
          <p:cNvPicPr>
            <a:picLocks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0"/>
            <a:ext cx="3815999" cy="5714999"/>
          </a:xfrm>
          <a:prstGeom prst="rect">
            <a:avLst/>
          </a:prstGeom>
        </p:spPr>
      </p:pic>
      <p:pic>
        <p:nvPicPr>
          <p:cNvPr id="9" name="страница 6"/>
          <p:cNvPicPr>
            <a:picLocks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500" y="1"/>
            <a:ext cx="3815999" cy="5715000"/>
          </a:xfrm>
          <a:prstGeom prst="rect">
            <a:avLst/>
          </a:prstGeom>
        </p:spPr>
      </p:pic>
      <p:pic>
        <p:nvPicPr>
          <p:cNvPr id="11" name="страница 8"/>
          <p:cNvPicPr>
            <a:picLocks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499" y="0"/>
            <a:ext cx="3815999" cy="5715000"/>
          </a:xfrm>
          <a:prstGeom prst="rect">
            <a:avLst/>
          </a:prstGeom>
        </p:spPr>
      </p:pic>
      <p:pic>
        <p:nvPicPr>
          <p:cNvPr id="13" name="страница 10"/>
          <p:cNvPicPr>
            <a:picLocks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498" y="1512"/>
            <a:ext cx="3815999" cy="5715000"/>
          </a:xfrm>
          <a:prstGeom prst="rect">
            <a:avLst/>
          </a:prstGeom>
        </p:spPr>
      </p:pic>
      <p:pic>
        <p:nvPicPr>
          <p:cNvPr id="15" name="страница 12"/>
          <p:cNvPicPr>
            <a:picLocks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497" y="0"/>
            <a:ext cx="3815999" cy="5714999"/>
          </a:xfrm>
          <a:prstGeom prst="rect">
            <a:avLst/>
          </a:prstGeom>
        </p:spPr>
      </p:pic>
      <p:pic>
        <p:nvPicPr>
          <p:cNvPr id="17" name="страница 14"/>
          <p:cNvPicPr>
            <a:picLocks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0"/>
            <a:ext cx="3815999" cy="5715000"/>
          </a:xfrm>
          <a:prstGeom prst="rect">
            <a:avLst/>
          </a:prstGeom>
        </p:spPr>
      </p:pic>
      <p:pic>
        <p:nvPicPr>
          <p:cNvPr id="19" name="страница 16"/>
          <p:cNvPicPr>
            <a:picLocks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0"/>
            <a:ext cx="3815999" cy="5714999"/>
          </a:xfrm>
          <a:prstGeom prst="rect">
            <a:avLst/>
          </a:prstGeom>
        </p:spPr>
      </p:pic>
      <p:pic>
        <p:nvPicPr>
          <p:cNvPr id="21" name="страница 18"/>
          <p:cNvPicPr>
            <a:picLocks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0"/>
            <a:ext cx="3815999" cy="5714999"/>
          </a:xfrm>
          <a:prstGeom prst="rect">
            <a:avLst/>
          </a:prstGeom>
        </p:spPr>
      </p:pic>
      <p:pic>
        <p:nvPicPr>
          <p:cNvPr id="23" name="страница 20"/>
          <p:cNvPicPr>
            <a:picLocks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0"/>
            <a:ext cx="3816835" cy="5714999"/>
          </a:xfrm>
          <a:prstGeom prst="rect">
            <a:avLst/>
          </a:prstGeom>
        </p:spPr>
      </p:pic>
      <p:pic>
        <p:nvPicPr>
          <p:cNvPr id="25" name="страница 22"/>
          <p:cNvPicPr>
            <a:picLocks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1512"/>
            <a:ext cx="3815999" cy="5715000"/>
          </a:xfrm>
          <a:prstGeom prst="rect">
            <a:avLst/>
          </a:prstGeom>
        </p:spPr>
      </p:pic>
      <p:pic>
        <p:nvPicPr>
          <p:cNvPr id="27" name="страница 24"/>
          <p:cNvPicPr>
            <a:picLocks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0"/>
            <a:ext cx="3815999" cy="5714999"/>
          </a:xfrm>
          <a:prstGeom prst="rect">
            <a:avLst/>
          </a:prstGeom>
        </p:spPr>
      </p:pic>
      <p:pic>
        <p:nvPicPr>
          <p:cNvPr id="29" name="страница 26"/>
          <p:cNvPicPr>
            <a:picLocks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0"/>
            <a:ext cx="3815999" cy="5714999"/>
          </a:xfrm>
          <a:prstGeom prst="rect">
            <a:avLst/>
          </a:prstGeom>
        </p:spPr>
      </p:pic>
      <p:pic>
        <p:nvPicPr>
          <p:cNvPr id="31" name="страница 28"/>
          <p:cNvPicPr>
            <a:picLocks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0"/>
            <a:ext cx="3816835" cy="5714999"/>
          </a:xfrm>
          <a:prstGeom prst="rect">
            <a:avLst/>
          </a:prstGeom>
        </p:spPr>
      </p:pic>
      <p:pic>
        <p:nvPicPr>
          <p:cNvPr id="33" name="страница 30"/>
          <p:cNvPicPr>
            <a:picLocks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0"/>
            <a:ext cx="3815999" cy="5715000"/>
          </a:xfrm>
          <a:prstGeom prst="rect">
            <a:avLst/>
          </a:prstGeom>
        </p:spPr>
      </p:pic>
      <p:pic>
        <p:nvPicPr>
          <p:cNvPr id="35" name="страница 32"/>
          <p:cNvPicPr>
            <a:picLocks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0"/>
            <a:ext cx="3815999" cy="5715000"/>
          </a:xfrm>
          <a:prstGeom prst="rect">
            <a:avLst/>
          </a:prstGeom>
        </p:spPr>
      </p:pic>
      <p:pic>
        <p:nvPicPr>
          <p:cNvPr id="37" name="страница 34"/>
          <p:cNvPicPr>
            <a:picLocks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1513"/>
            <a:ext cx="3815999" cy="5714999"/>
          </a:xfrm>
          <a:prstGeom prst="rect">
            <a:avLst/>
          </a:prstGeom>
        </p:spPr>
      </p:pic>
      <p:pic>
        <p:nvPicPr>
          <p:cNvPr id="39" name="страница 36"/>
          <p:cNvPicPr>
            <a:picLocks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0"/>
            <a:ext cx="3815999" cy="5715000"/>
          </a:xfrm>
          <a:prstGeom prst="rect">
            <a:avLst/>
          </a:prstGeom>
        </p:spPr>
      </p:pic>
      <p:pic>
        <p:nvPicPr>
          <p:cNvPr id="44" name="страница 38"/>
          <p:cNvPicPr>
            <a:picLocks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0"/>
            <a:ext cx="3816835" cy="5715000"/>
          </a:xfrm>
          <a:prstGeom prst="rect">
            <a:avLst/>
          </a:prstGeom>
        </p:spPr>
      </p:pic>
      <p:pic>
        <p:nvPicPr>
          <p:cNvPr id="46" name="страница 40"/>
          <p:cNvPicPr>
            <a:picLocks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36" y="1514"/>
            <a:ext cx="3815999" cy="5714999"/>
          </a:xfrm>
          <a:prstGeom prst="rect">
            <a:avLst/>
          </a:prstGeom>
        </p:spPr>
      </p:pic>
      <p:pic>
        <p:nvPicPr>
          <p:cNvPr id="48" name="страница 42"/>
          <p:cNvPicPr>
            <a:picLocks/>
          </p:cNvPicPr>
          <p:nvPr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496" y="0"/>
            <a:ext cx="3815999" cy="5714998"/>
          </a:xfrm>
          <a:prstGeom prst="rect">
            <a:avLst/>
          </a:prstGeom>
        </p:spPr>
      </p:pic>
      <p:pic>
        <p:nvPicPr>
          <p:cNvPr id="50" name="страница 44"/>
          <p:cNvPicPr>
            <a:picLocks/>
          </p:cNvPicPr>
          <p:nvPr/>
        </p:nvPicPr>
        <p:blipFill rotWithShape="1"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495" y="1515"/>
            <a:ext cx="3815999" cy="5715000"/>
          </a:xfrm>
          <a:prstGeom prst="rect">
            <a:avLst/>
          </a:prstGeom>
        </p:spPr>
      </p:pic>
      <p:pic>
        <p:nvPicPr>
          <p:cNvPr id="52" name="страница 46"/>
          <p:cNvPicPr>
            <a:picLocks/>
          </p:cNvPicPr>
          <p:nvPr/>
        </p:nvPicPr>
        <p:blipFill rotWithShape="1"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36" y="1515"/>
            <a:ext cx="3815999" cy="5715000"/>
          </a:xfrm>
          <a:prstGeom prst="rect">
            <a:avLst/>
          </a:prstGeom>
        </p:spPr>
      </p:pic>
      <p:pic>
        <p:nvPicPr>
          <p:cNvPr id="54" name="страница 48"/>
          <p:cNvPicPr>
            <a:picLocks/>
          </p:cNvPicPr>
          <p:nvPr/>
        </p:nvPicPr>
        <p:blipFill rotWithShape="1"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999" y="0"/>
            <a:ext cx="3815999" cy="5714998"/>
          </a:xfrm>
          <a:prstGeom prst="rect">
            <a:avLst/>
          </a:prstGeom>
        </p:spPr>
      </p:pic>
      <p:pic>
        <p:nvPicPr>
          <p:cNvPr id="56" name="страница 50"/>
          <p:cNvPicPr>
            <a:picLocks/>
          </p:cNvPicPr>
          <p:nvPr/>
        </p:nvPicPr>
        <p:blipFill rotWithShape="1"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36" y="0"/>
            <a:ext cx="3815999" cy="5715000"/>
          </a:xfrm>
          <a:prstGeom prst="rect">
            <a:avLst/>
          </a:prstGeom>
        </p:spPr>
      </p:pic>
      <p:pic>
        <p:nvPicPr>
          <p:cNvPr id="58" name="страница 52"/>
          <p:cNvPicPr>
            <a:picLocks/>
          </p:cNvPicPr>
          <p:nvPr/>
        </p:nvPicPr>
        <p:blipFill rotWithShape="1"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1"/>
            <a:ext cx="3815999" cy="5714998"/>
          </a:xfrm>
          <a:prstGeom prst="rect">
            <a:avLst/>
          </a:prstGeom>
        </p:spPr>
      </p:pic>
      <p:pic>
        <p:nvPicPr>
          <p:cNvPr id="60" name="страница 54"/>
          <p:cNvPicPr>
            <a:picLocks/>
          </p:cNvPicPr>
          <p:nvPr/>
        </p:nvPicPr>
        <p:blipFill rotWithShape="1"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000" y="1517"/>
            <a:ext cx="3816834" cy="5714999"/>
          </a:xfrm>
          <a:prstGeom prst="rect">
            <a:avLst/>
          </a:prstGeom>
        </p:spPr>
      </p:pic>
      <p:pic>
        <p:nvPicPr>
          <p:cNvPr id="62" name="страница 56"/>
          <p:cNvPicPr>
            <a:picLocks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495" y="0"/>
            <a:ext cx="3816000" cy="5715000"/>
          </a:xfrm>
          <a:prstGeom prst="rect">
            <a:avLst/>
          </a:prstGeom>
        </p:spPr>
      </p:pic>
      <p:pic>
        <p:nvPicPr>
          <p:cNvPr id="63" name="страница 55"/>
          <p:cNvPicPr>
            <a:picLocks noChangeAspect="1"/>
          </p:cNvPicPr>
          <p:nvPr/>
        </p:nvPicPr>
        <p:blipFill rotWithShape="1"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3815164" cy="5715000"/>
          </a:xfrm>
          <a:prstGeom prst="rect">
            <a:avLst/>
          </a:prstGeom>
        </p:spPr>
      </p:pic>
      <p:pic>
        <p:nvPicPr>
          <p:cNvPr id="61" name="страница 53"/>
          <p:cNvPicPr>
            <a:picLocks noChangeAspect="1"/>
          </p:cNvPicPr>
          <p:nvPr/>
        </p:nvPicPr>
        <p:blipFill rotWithShape="1"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0494" y="1517"/>
            <a:ext cx="3815164" cy="5715000"/>
          </a:xfrm>
          <a:prstGeom prst="rect">
            <a:avLst/>
          </a:prstGeom>
        </p:spPr>
      </p:pic>
      <p:pic>
        <p:nvPicPr>
          <p:cNvPr id="59" name="страница 51"/>
          <p:cNvPicPr>
            <a:picLocks noChangeAspect="1"/>
          </p:cNvPicPr>
          <p:nvPr/>
        </p:nvPicPr>
        <p:blipFill rotWithShape="1"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999" y="0"/>
            <a:ext cx="3816000" cy="5714999"/>
          </a:xfrm>
          <a:prstGeom prst="rect">
            <a:avLst/>
          </a:prstGeom>
        </p:spPr>
      </p:pic>
      <p:pic>
        <p:nvPicPr>
          <p:cNvPr id="57" name="страница 49"/>
          <p:cNvPicPr>
            <a:picLocks noChangeAspect="1"/>
          </p:cNvPicPr>
          <p:nvPr/>
        </p:nvPicPr>
        <p:blipFill rotWithShape="1"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3815164" cy="5715000"/>
          </a:xfrm>
          <a:prstGeom prst="rect">
            <a:avLst/>
          </a:prstGeom>
        </p:spPr>
      </p:pic>
      <p:pic>
        <p:nvPicPr>
          <p:cNvPr id="55" name="страница 47"/>
          <p:cNvPicPr>
            <a:picLocks noChangeAspect="1"/>
          </p:cNvPicPr>
          <p:nvPr/>
        </p:nvPicPr>
        <p:blipFill rotWithShape="1"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835" y="0"/>
            <a:ext cx="3815164" cy="5714999"/>
          </a:xfrm>
          <a:prstGeom prst="rect">
            <a:avLst/>
          </a:prstGeom>
        </p:spPr>
      </p:pic>
      <p:pic>
        <p:nvPicPr>
          <p:cNvPr id="53" name="страница 45"/>
          <p:cNvPicPr>
            <a:picLocks noChangeAspect="1"/>
          </p:cNvPicPr>
          <p:nvPr/>
        </p:nvPicPr>
        <p:blipFill rotWithShape="1"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1515"/>
            <a:ext cx="3815164" cy="5715000"/>
          </a:xfrm>
          <a:prstGeom prst="rect">
            <a:avLst/>
          </a:prstGeom>
        </p:spPr>
      </p:pic>
      <p:pic>
        <p:nvPicPr>
          <p:cNvPr id="51" name="страница 43"/>
          <p:cNvPicPr>
            <a:picLocks noChangeAspect="1"/>
          </p:cNvPicPr>
          <p:nvPr/>
        </p:nvPicPr>
        <p:blipFill rotWithShape="1"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330" y="1515"/>
            <a:ext cx="3815164" cy="5715000"/>
          </a:xfrm>
          <a:prstGeom prst="rect">
            <a:avLst/>
          </a:prstGeom>
        </p:spPr>
      </p:pic>
      <p:pic>
        <p:nvPicPr>
          <p:cNvPr id="49" name="страница 41"/>
          <p:cNvPicPr>
            <a:picLocks noChangeAspect="1"/>
          </p:cNvPicPr>
          <p:nvPr/>
        </p:nvPicPr>
        <p:blipFill rotWithShape="1"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331" y="0"/>
            <a:ext cx="3815164" cy="5714999"/>
          </a:xfrm>
          <a:prstGeom prst="rect">
            <a:avLst/>
          </a:prstGeom>
        </p:spPr>
      </p:pic>
      <p:pic>
        <p:nvPicPr>
          <p:cNvPr id="47" name="страница 39"/>
          <p:cNvPicPr>
            <a:picLocks noChangeAspect="1"/>
          </p:cNvPicPr>
          <p:nvPr/>
        </p:nvPicPr>
        <p:blipFill rotWithShape="1"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1515"/>
            <a:ext cx="3815164" cy="5714999"/>
          </a:xfrm>
          <a:prstGeom prst="rect">
            <a:avLst/>
          </a:prstGeom>
        </p:spPr>
      </p:pic>
      <p:pic>
        <p:nvPicPr>
          <p:cNvPr id="45" name="страница 37"/>
          <p:cNvPicPr>
            <a:picLocks noChangeAspect="1"/>
          </p:cNvPicPr>
          <p:nvPr/>
        </p:nvPicPr>
        <p:blipFill rotWithShape="1"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835" y="0"/>
            <a:ext cx="3815164" cy="5715000"/>
          </a:xfrm>
          <a:prstGeom prst="rect">
            <a:avLst/>
          </a:prstGeom>
        </p:spPr>
      </p:pic>
      <p:pic>
        <p:nvPicPr>
          <p:cNvPr id="40" name="страница 35"/>
          <p:cNvPicPr>
            <a:picLocks noChangeAspect="1"/>
          </p:cNvPicPr>
          <p:nvPr/>
        </p:nvPicPr>
        <p:blipFill rotWithShape="1"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3815164" cy="5715000"/>
          </a:xfrm>
          <a:prstGeom prst="rect">
            <a:avLst/>
          </a:prstGeom>
        </p:spPr>
      </p:pic>
      <p:pic>
        <p:nvPicPr>
          <p:cNvPr id="38" name="страница 33"/>
          <p:cNvPicPr>
            <a:picLocks noChangeAspect="1"/>
          </p:cNvPicPr>
          <p:nvPr/>
        </p:nvPicPr>
        <p:blipFill rotWithShape="1">
          <a:blip r:embed="rId4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1513"/>
            <a:ext cx="3815164" cy="5715000"/>
          </a:xfrm>
          <a:prstGeom prst="rect">
            <a:avLst/>
          </a:prstGeom>
        </p:spPr>
      </p:pic>
      <p:pic>
        <p:nvPicPr>
          <p:cNvPr id="36" name="страница 31"/>
          <p:cNvPicPr>
            <a:picLocks noChangeAspect="1"/>
          </p:cNvPicPr>
          <p:nvPr/>
        </p:nvPicPr>
        <p:blipFill rotWithShape="1">
          <a:blip r:embed="rId4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3815164" cy="5715000"/>
          </a:xfrm>
          <a:prstGeom prst="rect">
            <a:avLst/>
          </a:prstGeom>
        </p:spPr>
      </p:pic>
      <p:pic>
        <p:nvPicPr>
          <p:cNvPr id="34" name="страница 29"/>
          <p:cNvPicPr>
            <a:picLocks noChangeAspect="1"/>
          </p:cNvPicPr>
          <p:nvPr/>
        </p:nvPicPr>
        <p:blipFill rotWithShape="1">
          <a:blip r:embed="rId4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0496" y="0"/>
            <a:ext cx="3815164" cy="5715000"/>
          </a:xfrm>
          <a:prstGeom prst="rect">
            <a:avLst/>
          </a:prstGeom>
        </p:spPr>
      </p:pic>
      <p:pic>
        <p:nvPicPr>
          <p:cNvPr id="32" name="страница 27"/>
          <p:cNvPicPr>
            <a:picLocks noChangeAspect="1"/>
          </p:cNvPicPr>
          <p:nvPr/>
        </p:nvPicPr>
        <p:blipFill rotWithShape="1">
          <a:blip r:embed="rId4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3815164" cy="5715000"/>
          </a:xfrm>
          <a:prstGeom prst="rect">
            <a:avLst/>
          </a:prstGeom>
        </p:spPr>
      </p:pic>
      <p:pic>
        <p:nvPicPr>
          <p:cNvPr id="30" name="страница 25"/>
          <p:cNvPicPr>
            <a:picLocks noChangeAspect="1"/>
          </p:cNvPicPr>
          <p:nvPr/>
        </p:nvPicPr>
        <p:blipFill rotWithShape="1">
          <a:blip r:embed="rId4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3815164" cy="5715000"/>
          </a:xfrm>
          <a:prstGeom prst="rect">
            <a:avLst/>
          </a:prstGeom>
        </p:spPr>
      </p:pic>
      <p:pic>
        <p:nvPicPr>
          <p:cNvPr id="28" name="страница 23"/>
          <p:cNvPicPr>
            <a:picLocks noChangeAspect="1"/>
          </p:cNvPicPr>
          <p:nvPr/>
        </p:nvPicPr>
        <p:blipFill rotWithShape="1">
          <a:blip r:embed="rId4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835" y="0"/>
            <a:ext cx="3815164" cy="5715000"/>
          </a:xfrm>
          <a:prstGeom prst="rect">
            <a:avLst/>
          </a:prstGeom>
        </p:spPr>
      </p:pic>
      <p:pic>
        <p:nvPicPr>
          <p:cNvPr id="26" name="страница 21"/>
          <p:cNvPicPr>
            <a:picLocks noChangeAspect="1"/>
          </p:cNvPicPr>
          <p:nvPr/>
        </p:nvPicPr>
        <p:blipFill rotWithShape="1">
          <a:blip r:embed="rId4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1512"/>
            <a:ext cx="3815164" cy="5715000"/>
          </a:xfrm>
          <a:prstGeom prst="rect">
            <a:avLst/>
          </a:prstGeom>
        </p:spPr>
      </p:pic>
      <p:pic>
        <p:nvPicPr>
          <p:cNvPr id="24" name="страница 19"/>
          <p:cNvPicPr>
            <a:picLocks noChangeAspect="1"/>
          </p:cNvPicPr>
          <p:nvPr/>
        </p:nvPicPr>
        <p:blipFill rotWithShape="1">
          <a:blip r:embed="rId4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3815164" cy="5715000"/>
          </a:xfrm>
          <a:prstGeom prst="rect">
            <a:avLst/>
          </a:prstGeom>
        </p:spPr>
      </p:pic>
      <p:pic>
        <p:nvPicPr>
          <p:cNvPr id="22" name="страница 17"/>
          <p:cNvPicPr>
            <a:picLocks noChangeAspect="1"/>
          </p:cNvPicPr>
          <p:nvPr/>
        </p:nvPicPr>
        <p:blipFill rotWithShape="1">
          <a:blip r:embed="rId5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3815164" cy="5715000"/>
          </a:xfrm>
          <a:prstGeom prst="rect">
            <a:avLst/>
          </a:prstGeom>
        </p:spPr>
      </p:pic>
      <p:pic>
        <p:nvPicPr>
          <p:cNvPr id="20" name="страница 15"/>
          <p:cNvPicPr>
            <a:picLocks noChangeAspect="1"/>
          </p:cNvPicPr>
          <p:nvPr/>
        </p:nvPicPr>
        <p:blipFill rotWithShape="1">
          <a:blip r:embed="rId5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835" y="0"/>
            <a:ext cx="3815164" cy="5714999"/>
          </a:xfrm>
          <a:prstGeom prst="rect">
            <a:avLst/>
          </a:prstGeom>
        </p:spPr>
      </p:pic>
      <p:pic>
        <p:nvPicPr>
          <p:cNvPr id="18" name="страница 13"/>
          <p:cNvPicPr>
            <a:picLocks noChangeAspect="1"/>
          </p:cNvPicPr>
          <p:nvPr/>
        </p:nvPicPr>
        <p:blipFill rotWithShape="1">
          <a:blip r:embed="rId5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3815164" cy="5715000"/>
          </a:xfrm>
          <a:prstGeom prst="rect">
            <a:avLst/>
          </a:prstGeom>
        </p:spPr>
      </p:pic>
      <p:pic>
        <p:nvPicPr>
          <p:cNvPr id="16" name="страница 11"/>
          <p:cNvPicPr>
            <a:picLocks noChangeAspect="1"/>
          </p:cNvPicPr>
          <p:nvPr/>
        </p:nvPicPr>
        <p:blipFill rotWithShape="1">
          <a:blip r:embed="rId5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332" y="0"/>
            <a:ext cx="3815164" cy="5715000"/>
          </a:xfrm>
          <a:prstGeom prst="rect">
            <a:avLst/>
          </a:prstGeom>
        </p:spPr>
      </p:pic>
      <p:pic>
        <p:nvPicPr>
          <p:cNvPr id="14" name="страница 9"/>
          <p:cNvPicPr>
            <a:picLocks noChangeAspect="1"/>
          </p:cNvPicPr>
          <p:nvPr/>
        </p:nvPicPr>
        <p:blipFill rotWithShape="1">
          <a:blip r:embed="rId5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333" y="1512"/>
            <a:ext cx="3815164" cy="5715000"/>
          </a:xfrm>
          <a:prstGeom prst="rect">
            <a:avLst/>
          </a:prstGeom>
        </p:spPr>
      </p:pic>
      <p:pic>
        <p:nvPicPr>
          <p:cNvPr id="12" name="страница 7"/>
          <p:cNvPicPr>
            <a:picLocks noChangeAspect="1"/>
          </p:cNvPicPr>
          <p:nvPr/>
        </p:nvPicPr>
        <p:blipFill rotWithShape="1">
          <a:blip r:embed="rId5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334" y="0"/>
            <a:ext cx="3815164" cy="5715000"/>
          </a:xfrm>
          <a:prstGeom prst="rect">
            <a:avLst/>
          </a:prstGeom>
        </p:spPr>
      </p:pic>
      <p:pic>
        <p:nvPicPr>
          <p:cNvPr id="10" name="страница 5"/>
          <p:cNvPicPr>
            <a:picLocks noChangeAspect="1"/>
          </p:cNvPicPr>
          <p:nvPr/>
        </p:nvPicPr>
        <p:blipFill rotWithShape="1">
          <a:blip r:embed="rId5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335" y="1"/>
            <a:ext cx="3815164" cy="5715000"/>
          </a:xfrm>
          <a:prstGeom prst="rect">
            <a:avLst/>
          </a:prstGeom>
        </p:spPr>
      </p:pic>
      <p:pic>
        <p:nvPicPr>
          <p:cNvPr id="8" name="страница 3"/>
          <p:cNvPicPr>
            <a:picLocks noChangeAspect="1"/>
          </p:cNvPicPr>
          <p:nvPr/>
        </p:nvPicPr>
        <p:blipFill rotWithShape="1">
          <a:blip r:embed="rId5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835" y="0"/>
            <a:ext cx="3815164" cy="5715000"/>
          </a:xfrm>
          <a:prstGeom prst="rect">
            <a:avLst/>
          </a:prstGeom>
        </p:spPr>
      </p:pic>
      <p:pic>
        <p:nvPicPr>
          <p:cNvPr id="4" name="страница 1"/>
          <p:cNvPicPr>
            <a:picLocks noChangeAspect="1"/>
          </p:cNvPicPr>
          <p:nvPr/>
        </p:nvPicPr>
        <p:blipFill>
          <a:blip r:embed="rId5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1"/>
            <a:ext cx="3813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35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"/>
                            </p:stCondLst>
                            <p:childTnLst>
                              <p:par>
                                <p:cTn id="20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500"/>
                            </p:stCondLst>
                            <p:childTnLst>
                              <p:par>
                                <p:cTn id="22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00"/>
                            </p:stCondLst>
                            <p:childTnLst>
                              <p:par>
                                <p:cTn id="23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00"/>
                            </p:stCondLst>
                            <p:childTnLst>
                              <p:par>
                                <p:cTn id="25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500"/>
                            </p:stCondLst>
                            <p:childTnLst>
                              <p:par>
                                <p:cTn id="26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500"/>
                            </p:stCondLst>
                            <p:childTnLst>
                              <p:par>
                                <p:cTn id="28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00"/>
                            </p:stCondLst>
                            <p:childTnLst>
                              <p:par>
                                <p:cTn id="30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0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7" fill="hold">
                      <p:stCondLst>
                        <p:cond delay="0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500"/>
                            </p:stCondLst>
                            <p:childTnLst>
                              <p:par>
                                <p:cTn id="31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500"/>
                            </p:stCondLst>
                            <p:childTnLst>
                              <p:par>
                                <p:cTn id="33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500"/>
                            </p:stCondLst>
                            <p:childTnLst>
                              <p:par>
                                <p:cTn id="34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5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5" fill="hold">
                      <p:stCondLst>
                        <p:cond delay="0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500"/>
                            </p:stCondLst>
                            <p:childTnLst>
                              <p:par>
                                <p:cTn id="36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500"/>
                            </p:stCondLst>
                            <p:childTnLst>
                              <p:par>
                                <p:cTn id="38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500"/>
                            </p:stCondLst>
                            <p:childTnLst>
                              <p:par>
                                <p:cTn id="39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0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3" fill="hold">
                      <p:stCondLst>
                        <p:cond delay="0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500"/>
                            </p:stCondLst>
                            <p:childTnLst>
                              <p:par>
                                <p:cTn id="4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1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9" fill="hold">
                      <p:stCondLst>
                        <p:cond delay="0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500"/>
                            </p:stCondLst>
                            <p:childTnLst>
                              <p:par>
                                <p:cTn id="42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3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5" fill="hold">
                      <p:stCondLst>
                        <p:cond delay="0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5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1" fill="hold">
                      <p:stCondLst>
                        <p:cond delay="0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500"/>
                            </p:stCondLst>
                            <p:childTnLst>
                              <p:par>
                                <p:cTn id="46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6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7" fill="hold">
                      <p:stCondLst>
                        <p:cond delay="0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500"/>
                            </p:stCondLst>
                            <p:childTnLst>
                              <p:par>
                                <p:cTn id="47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8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3" fill="hold">
                      <p:stCondLst>
                        <p:cond delay="0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500"/>
                            </p:stCondLst>
                            <p:childTnLst>
                              <p:par>
                                <p:cTn id="49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9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9" fill="hold">
                      <p:stCondLst>
                        <p:cond delay="0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7" fill="hold">
                            <p:stCondLst>
                              <p:cond delay="500"/>
                            </p:stCondLst>
                            <p:childTnLst>
                              <p:par>
                                <p:cTn id="50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1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5" fill="hold">
                      <p:stCondLst>
                        <p:cond delay="0"/>
                      </p:stCondLst>
                      <p:childTnLst>
                        <p:par>
                          <p:cTn id="516" fill="hold">
                            <p:stCondLst>
                              <p:cond delay="0"/>
                            </p:stCondLst>
                            <p:childTnLst>
                              <p:par>
                                <p:cTn id="517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500"/>
                            </p:stCondLst>
                            <p:childTnLst>
                              <p:par>
                                <p:cTn id="52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3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1" fill="hold">
                      <p:stCondLst>
                        <p:cond delay="0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500"/>
                            </p:stCondLst>
                            <p:childTnLst>
                              <p:par>
                                <p:cTn id="5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4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7" fill="hold">
                      <p:stCondLst>
                        <p:cond delay="0"/>
                      </p:stCondLst>
                      <p:childTnLst>
                        <p:par>
                          <p:cTn id="548" fill="hold">
                            <p:stCondLst>
                              <p:cond delay="0"/>
                            </p:stCondLst>
                            <p:childTnLst>
                              <p:par>
                                <p:cTn id="549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5" fill="hold">
                            <p:stCondLst>
                              <p:cond delay="500"/>
                            </p:stCondLst>
                            <p:childTnLst>
                              <p:par>
                                <p:cTn id="55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6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3" fill="hold">
                      <p:stCondLst>
                        <p:cond delay="0"/>
                      </p:stCondLst>
                      <p:childTnLst>
                        <p:par>
                          <p:cTn id="564" fill="hold">
                            <p:stCondLst>
                              <p:cond delay="0"/>
                            </p:stCondLst>
                            <p:childTnLst>
                              <p:par>
                                <p:cTn id="56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500"/>
                            </p:stCondLst>
                            <p:childTnLst>
                              <p:par>
                                <p:cTn id="57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7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9" fill="hold">
                      <p:stCondLst>
                        <p:cond delay="0"/>
                      </p:stCondLst>
                      <p:childTnLst>
                        <p:par>
                          <p:cTn id="580" fill="hold">
                            <p:stCondLst>
                              <p:cond delay="0"/>
                            </p:stCondLst>
                            <p:childTnLst>
                              <p:par>
                                <p:cTn id="581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7" fill="hold">
                            <p:stCondLst>
                              <p:cond delay="500"/>
                            </p:stCondLst>
                            <p:childTnLst>
                              <p:par>
                                <p:cTn id="58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9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5" fill="hold">
                      <p:stCondLst>
                        <p:cond delay="0"/>
                      </p:stCondLst>
                      <p:childTnLst>
                        <p:par>
                          <p:cTn id="596" fill="hold">
                            <p:stCondLst>
                              <p:cond delay="0"/>
                            </p:stCondLst>
                            <p:childTnLst>
                              <p:par>
                                <p:cTn id="597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500"/>
                            </p:stCondLst>
                            <p:childTnLst>
                              <p:par>
                                <p:cTn id="60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1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1" fill="hold">
                      <p:stCondLst>
                        <p:cond delay="0"/>
                      </p:stCondLst>
                      <p:childTnLst>
                        <p:par>
                          <p:cTn id="612" fill="hold">
                            <p:stCondLst>
                              <p:cond delay="0"/>
                            </p:stCondLst>
                            <p:childTnLst>
                              <p:par>
                                <p:cTn id="613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500"/>
                            </p:stCondLst>
                            <p:childTnLst>
                              <p:par>
                                <p:cTn id="62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2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7" fill="hold">
                      <p:stCondLst>
                        <p:cond delay="0"/>
                      </p:stCondLst>
                      <p:childTnLst>
                        <p:par>
                          <p:cTn id="628" fill="hold">
                            <p:stCondLst>
                              <p:cond delay="0"/>
                            </p:stCondLst>
                            <p:childTnLst>
                              <p:par>
                                <p:cTn id="629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5" fill="hold">
                            <p:stCondLst>
                              <p:cond delay="500"/>
                            </p:stCondLst>
                            <p:childTnLst>
                              <p:par>
                                <p:cTn id="63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6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3" fill="hold">
                      <p:stCondLst>
                        <p:cond delay="0"/>
                      </p:stCondLst>
                      <p:childTnLst>
                        <p:par>
                          <p:cTn id="644" fill="hold">
                            <p:stCondLst>
                              <p:cond delay="0"/>
                            </p:stCondLst>
                            <p:childTnLst>
                              <p:par>
                                <p:cTn id="645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1" fill="hold">
                            <p:stCondLst>
                              <p:cond delay="500"/>
                            </p:stCondLst>
                            <p:childTnLst>
                              <p:par>
                                <p:cTn id="65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5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9" fill="hold">
                      <p:stCondLst>
                        <p:cond delay="0"/>
                      </p:stCondLst>
                      <p:childTnLst>
                        <p:par>
                          <p:cTn id="660" fill="hold">
                            <p:stCondLst>
                              <p:cond delay="0"/>
                            </p:stCondLst>
                            <p:childTnLst>
                              <p:par>
                                <p:cTn id="661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7" fill="hold">
                            <p:stCondLst>
                              <p:cond delay="500"/>
                            </p:stCondLst>
                            <p:childTnLst>
                              <p:par>
                                <p:cTn id="66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67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5" fill="hold">
                      <p:stCondLst>
                        <p:cond delay="0"/>
                      </p:stCondLst>
                      <p:childTnLst>
                        <p:par>
                          <p:cTn id="676" fill="hold">
                            <p:stCondLst>
                              <p:cond delay="0"/>
                            </p:stCondLst>
                            <p:childTnLst>
                              <p:par>
                                <p:cTn id="677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3" fill="hold">
                            <p:stCondLst>
                              <p:cond delay="500"/>
                            </p:stCondLst>
                            <p:childTnLst>
                              <p:par>
                                <p:cTn id="68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69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1" fill="hold">
                      <p:stCondLst>
                        <p:cond delay="0"/>
                      </p:stCondLst>
                      <p:childTnLst>
                        <p:par>
                          <p:cTn id="692" fill="hold">
                            <p:stCondLst>
                              <p:cond delay="0"/>
                            </p:stCondLst>
                            <p:childTnLst>
                              <p:par>
                                <p:cTn id="693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9" fill="hold">
                            <p:stCondLst>
                              <p:cond delay="500"/>
                            </p:stCondLst>
                            <p:childTnLst>
                              <p:par>
                                <p:cTn id="70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70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7" fill="hold">
                      <p:stCondLst>
                        <p:cond delay="0"/>
                      </p:stCondLst>
                      <p:childTnLst>
                        <p:par>
                          <p:cTn id="708" fill="hold">
                            <p:stCondLst>
                              <p:cond delay="0"/>
                            </p:stCondLst>
                            <p:childTnLst>
                              <p:par>
                                <p:cTn id="709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5" fill="hold">
                            <p:stCondLst>
                              <p:cond delay="500"/>
                            </p:stCondLst>
                            <p:childTnLst>
                              <p:par>
                                <p:cTn id="71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72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3" fill="hold">
                      <p:stCondLst>
                        <p:cond delay="0"/>
                      </p:stCondLst>
                      <p:childTnLst>
                        <p:par>
                          <p:cTn id="724" fill="hold">
                            <p:stCondLst>
                              <p:cond delay="0"/>
                            </p:stCondLst>
                            <p:childTnLst>
                              <p:par>
                                <p:cTn id="72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1" fill="hold">
                            <p:stCondLst>
                              <p:cond delay="500"/>
                            </p:stCondLst>
                            <p:childTnLst>
                              <p:par>
                                <p:cTn id="73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3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9" fill="hold">
                      <p:stCondLst>
                        <p:cond delay="0"/>
                      </p:stCondLst>
                      <p:childTnLst>
                        <p:par>
                          <p:cTn id="740" fill="hold">
                            <p:stCondLst>
                              <p:cond delay="0"/>
                            </p:stCondLst>
                            <p:childTnLst>
                              <p:par>
                                <p:cTn id="741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7" fill="hold">
                            <p:stCondLst>
                              <p:cond delay="500"/>
                            </p:stCondLst>
                            <p:childTnLst>
                              <p:par>
                                <p:cTn id="74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5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5" fill="hold">
                      <p:stCondLst>
                        <p:cond delay="0"/>
                      </p:stCondLst>
                      <p:childTnLst>
                        <p:par>
                          <p:cTn id="756" fill="hold">
                            <p:stCondLst>
                              <p:cond delay="0"/>
                            </p:stCondLst>
                            <p:childTnLst>
                              <p:par>
                                <p:cTn id="757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3" fill="hold">
                            <p:stCondLst>
                              <p:cond delay="500"/>
                            </p:stCondLst>
                            <p:childTnLst>
                              <p:par>
                                <p:cTn id="76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7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1" fill="hold">
                      <p:stCondLst>
                        <p:cond delay="0"/>
                      </p:stCondLst>
                      <p:childTnLst>
                        <p:par>
                          <p:cTn id="772" fill="hold">
                            <p:stCondLst>
                              <p:cond delay="0"/>
                            </p:stCondLst>
                            <p:childTnLst>
                              <p:par>
                                <p:cTn id="773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9" fill="hold">
                            <p:stCondLst>
                              <p:cond delay="500"/>
                            </p:stCondLst>
                            <p:childTnLst>
                              <p:par>
                                <p:cTn id="78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8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7" fill="hold">
                      <p:stCondLst>
                        <p:cond delay="0"/>
                      </p:stCondLst>
                      <p:childTnLst>
                        <p:par>
                          <p:cTn id="788" fill="hold">
                            <p:stCondLst>
                              <p:cond delay="0"/>
                            </p:stCondLst>
                            <p:childTnLst>
                              <p:par>
                                <p:cTn id="789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5" fill="hold">
                            <p:stCondLst>
                              <p:cond delay="500"/>
                            </p:stCondLst>
                            <p:childTnLst>
                              <p:par>
                                <p:cTn id="79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0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3" fill="hold">
                      <p:stCondLst>
                        <p:cond delay="0"/>
                      </p:stCondLst>
                      <p:childTnLst>
                        <p:par>
                          <p:cTn id="804" fill="hold">
                            <p:stCondLst>
                              <p:cond delay="0"/>
                            </p:stCondLst>
                            <p:childTnLst>
                              <p:par>
                                <p:cTn id="805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1" fill="hold">
                            <p:stCondLst>
                              <p:cond delay="500"/>
                            </p:stCondLst>
                            <p:childTnLst>
                              <p:par>
                                <p:cTn id="81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81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9" fill="hold">
                      <p:stCondLst>
                        <p:cond delay="0"/>
                      </p:stCondLst>
                      <p:childTnLst>
                        <p:par>
                          <p:cTn id="820" fill="hold">
                            <p:stCondLst>
                              <p:cond delay="0"/>
                            </p:stCondLst>
                            <p:childTnLst>
                              <p:par>
                                <p:cTn id="821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7" fill="hold">
                            <p:stCondLst>
                              <p:cond delay="500"/>
                            </p:stCondLst>
                            <p:childTnLst>
                              <p:par>
                                <p:cTn id="82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3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5" fill="hold">
                      <p:stCondLst>
                        <p:cond delay="0"/>
                      </p:stCondLst>
                      <p:childTnLst>
                        <p:par>
                          <p:cTn id="836" fill="hold">
                            <p:stCondLst>
                              <p:cond delay="0"/>
                            </p:stCondLst>
                            <p:childTnLst>
                              <p:par>
                                <p:cTn id="837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3" fill="hold">
                            <p:stCondLst>
                              <p:cond delay="500"/>
                            </p:stCondLst>
                            <p:childTnLst>
                              <p:par>
                                <p:cTn id="84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85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1" fill="hold">
                      <p:stCondLst>
                        <p:cond delay="0"/>
                      </p:stCondLst>
                      <p:childTnLst>
                        <p:par>
                          <p:cTn id="852" fill="hold">
                            <p:stCondLst>
                              <p:cond delay="0"/>
                            </p:stCondLst>
                            <p:childTnLst>
                              <p:par>
                                <p:cTn id="853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9" fill="hold">
                            <p:stCondLst>
                              <p:cond delay="500"/>
                            </p:stCondLst>
                            <p:childTnLst>
                              <p:par>
                                <p:cTn id="86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6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7" fill="hold">
                      <p:stCondLst>
                        <p:cond delay="0"/>
                      </p:stCondLst>
                      <p:childTnLst>
                        <p:par>
                          <p:cTn id="868" fill="hold">
                            <p:stCondLst>
                              <p:cond delay="0"/>
                            </p:stCondLst>
                            <p:childTnLst>
                              <p:par>
                                <p:cTn id="869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5" fill="hold">
                            <p:stCondLst>
                              <p:cond delay="500"/>
                            </p:stCondLst>
                            <p:childTnLst>
                              <p:par>
                                <p:cTn id="87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88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3" fill="hold">
                      <p:stCondLst>
                        <p:cond delay="0"/>
                      </p:stCondLst>
                      <p:childTnLst>
                        <p:par>
                          <p:cTn id="884" fill="hold">
                            <p:stCondLst>
                              <p:cond delay="0"/>
                            </p:stCondLst>
                            <p:childTnLst>
                              <p:par>
                                <p:cTn id="88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1" fill="hold">
                            <p:stCondLst>
                              <p:cond delay="500"/>
                            </p:stCondLst>
                            <p:childTnLst>
                              <p:par>
                                <p:cTn id="89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нжелика\YandexDisk\Скриншоты\2016-01-31 15-39-26 Скриншот экран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34"/>
            <a:ext cx="9108504" cy="571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52217"/>
            <a:ext cx="41100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Проходят годы, время утекает,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не стихнет никогда…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память к вам живым нас возвращает,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тем временам, где не была беда…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хочется сказать вам очень много,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не успела… В небо крикну я: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«Ну почему у них короткая дорога?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что родных забрали у меня?»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Никто не даст ответов на вопросы.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Тоску и боль я скрою за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дождём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душе от ран лишь шрамы и коросты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слёзы…что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текут из глаз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ручьём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боль она не стихнет спустя время,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будем помнить вас, пока стучат сердца…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я надеюсь искренне и верю, 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вам спокойно там на небесах…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5715000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762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646533" y="172197"/>
            <a:ext cx="360040" cy="360040"/>
          </a:xfrm>
          <a:prstGeom prst="mathMultiply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737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19324" y="985292"/>
            <a:ext cx="8689254" cy="424905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5715000"/>
          </a:xfrm>
          <a:prstGeom prst="frame">
            <a:avLst>
              <a:gd name="adj1" fmla="val 1885"/>
            </a:avLst>
          </a:prstGeom>
          <a:solidFill>
            <a:schemeClr val="tx1"/>
          </a:solidFill>
          <a:ln w="76200" cap="rnd" cmpd="dbl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2177" y="3301461"/>
            <a:ext cx="113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Сирень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1182" y="2562047"/>
            <a:ext cx="482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«Стих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для ветеранов»,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неизвестен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0849" y="2192715"/>
            <a:ext cx="8571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Стихотворение 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«Мы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будем помнить вас, пока стучат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сердца»,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Дакота 45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2884" y="1345332"/>
            <a:ext cx="413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Интернет-источники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49237" y="3301461"/>
            <a:ext cx="188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Ветка сирени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9118" y="2938914"/>
            <a:ext cx="2816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Элементы оформления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6759" y="2932129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Приём листания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С.Н.Лебедева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7293" y="3754248"/>
            <a:ext cx="8109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Рамочку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сделала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Решетняк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 Л., учитель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г. Донецка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5422" y="4123580"/>
            <a:ext cx="8673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Фотографии и документы из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архивов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семей: Андреевых, Быстровых, Загоровских, Корзиных, Купряшкиных,  Могиревых, Паршиковых, Петраковых,  Тараториных, Шумилиных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88005" y="2932129"/>
            <a:ext cx="1342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Награды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9118" y="3301461"/>
            <a:ext cx="1491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Самолёты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76469" y="3301461"/>
            <a:ext cx="188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Обложка книги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35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тлас  Биология 6 клас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тлас  Биология 6 клас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153</Words>
  <Application>Microsoft Office PowerPoint</Application>
  <PresentationFormat>Экран (16:10)</PresentationFormat>
  <Paragraphs>27</Paragraphs>
  <Slides>5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Тема Office</vt:lpstr>
      <vt:lpstr>Атлас  Биология 6 класс</vt:lpstr>
      <vt:lpstr>1_Атлас  Биология 6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</dc:creator>
  <cp:lastModifiedBy>Матюшкина</cp:lastModifiedBy>
  <cp:revision>45</cp:revision>
  <dcterms:created xsi:type="dcterms:W3CDTF">2016-01-31T12:41:15Z</dcterms:created>
  <dcterms:modified xsi:type="dcterms:W3CDTF">2016-01-31T16:03:45Z</dcterms:modified>
</cp:coreProperties>
</file>