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7AC2C-95C9-4513-B675-05C3E939430E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D6CC0-B2EA-4066-B830-7E7181AF8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6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D6CC0-B2EA-4066-B830-7E7181AF8F0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972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2875-4C26-4458-AC96-CCCDF52F935A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CEDA-22A4-4EFE-8ED9-21DA799BF35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2875-4C26-4458-AC96-CCCDF52F935A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CEDA-22A4-4EFE-8ED9-21DA799BF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2875-4C26-4458-AC96-CCCDF52F935A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CEDA-22A4-4EFE-8ED9-21DA799BF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2875-4C26-4458-AC96-CCCDF52F935A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CEDA-22A4-4EFE-8ED9-21DA799BF35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2875-4C26-4458-AC96-CCCDF52F935A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CEDA-22A4-4EFE-8ED9-21DA799BF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2875-4C26-4458-AC96-CCCDF52F935A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CEDA-22A4-4EFE-8ED9-21DA799BF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2875-4C26-4458-AC96-CCCDF52F935A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CEDA-22A4-4EFE-8ED9-21DA799BF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2875-4C26-4458-AC96-CCCDF52F935A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CEDA-22A4-4EFE-8ED9-21DA799BF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2875-4C26-4458-AC96-CCCDF52F935A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CEDA-22A4-4EFE-8ED9-21DA799BF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2875-4C26-4458-AC96-CCCDF52F935A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CEDA-22A4-4EFE-8ED9-21DA799BF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2875-4C26-4458-AC96-CCCDF52F935A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CEDA-22A4-4EFE-8ED9-21DA799BF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0F92875-4C26-4458-AC96-CCCDF52F935A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393CEDA-22A4-4EFE-8ED9-21DA799BF3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124744"/>
            <a:ext cx="6400800" cy="1752600"/>
          </a:xfrm>
        </p:spPr>
        <p:txBody>
          <a:bodyPr>
            <a:prstTxWarp prst="textDeflateBottom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38100">
                  <a:solidFill>
                    <a:srgbClr val="660066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Все возвращается на круги своя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5085184"/>
            <a:ext cx="5274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Презентацию выполнила:</a:t>
            </a:r>
          </a:p>
          <a:p>
            <a:r>
              <a:rPr lang="ru-RU" b="1" dirty="0" smtClean="0"/>
              <a:t>Богданова </a:t>
            </a:r>
            <a:r>
              <a:rPr lang="ru-RU" b="1" dirty="0" smtClean="0"/>
              <a:t>Ульяна 2 «Б» класс ГБОУ «Школа № 1726»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3326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817224"/>
            <a:ext cx="8568952" cy="204063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Моя прабабушка в период раскулачивания бежала в Москву, где и повстречала моего прадедушку. После рождения детей, они приезжали в деревню помогать по хозяйству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 descr="E:\Все возвращается 30 11 2015 доклад Ульяны\img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5832648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700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1268760"/>
            <a:ext cx="4824536" cy="135776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Моя бабушка Валентина Михайловна родилась в 1937 году. На этой фотографии – моя прапрабабушка, прабабушка и бабушка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E:\Все возвращается 30 11 2015 доклад Ульяны\img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816424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782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976388"/>
            <a:ext cx="8568952" cy="164537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Моя мама - Гончарова Екатерина Викторовна родилась в 1966 году. На этой фотографии она вместе со своей мамой – моей </a:t>
            </a:r>
            <a:r>
              <a:rPr lang="ru-RU" b="1" dirty="0" smtClean="0">
                <a:solidFill>
                  <a:schemeClr val="tx1"/>
                </a:solidFill>
              </a:rPr>
              <a:t>бабушкой. </a:t>
            </a:r>
            <a:r>
              <a:rPr lang="ru-RU" b="1" dirty="0">
                <a:solidFill>
                  <a:schemeClr val="tx1"/>
                </a:solidFill>
              </a:rPr>
              <a:t>Екатериной ее назвали в честь прапрабабушки. Во время крещения ей надели крестильный крестик прапрабабушки.</a:t>
            </a:r>
          </a:p>
          <a:p>
            <a:r>
              <a:rPr lang="ru-RU" b="1" dirty="0">
                <a:solidFill>
                  <a:schemeClr val="tx1"/>
                </a:solidFill>
              </a:rPr>
              <a:t>После смерти Екатерины Михайловны и Егора Ивановича в деревню ездили редко. Дом пришел в упадок.</a:t>
            </a:r>
          </a:p>
        </p:txBody>
      </p:sp>
      <p:pic>
        <p:nvPicPr>
          <p:cNvPr id="10242" name="Picture 2" descr="E:\Все возвращается 30 11 2015 доклад Ульяны\img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6997476" cy="4787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594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365104"/>
            <a:ext cx="8568952" cy="164537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Но, начиная с 1990 года, мама постепенно восстанавливает хозяйство. Старая часть дома сохранена в неизменном виде. Русская печь, прялка, самовар, угольный утюг, вся крестьянская мебель. Сделаны новые пристройки. На тех же полях выращиваются овощи, заготавливается сено, корма для животных. Меня крестили в той же церкви, что и моих предков</a:t>
            </a:r>
            <a:r>
              <a:rPr lang="ru-RU" b="1" dirty="0" smtClean="0">
                <a:solidFill>
                  <a:schemeClr val="tx1"/>
                </a:solidFill>
              </a:rPr>
              <a:t>. Я помогаю своей семье по хозяйству.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7546"/>
            <a:ext cx="4283969" cy="343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D:\ФОТО\УЛЬЯНА\Деревня июль 2014\DSC_1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7546"/>
            <a:ext cx="4320480" cy="343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209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764704"/>
            <a:ext cx="3672408" cy="4176464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Моя прапрабабушка Лаврова Екатерина Михайловна родилась в Тверской области в 1884 году. Ее родители жили здесь же. </a:t>
            </a:r>
          </a:p>
          <a:p>
            <a:r>
              <a:rPr lang="ru-RU" sz="2800" dirty="0">
                <a:solidFill>
                  <a:schemeClr val="tx1"/>
                </a:solidFill>
              </a:rPr>
              <a:t>На этой </a:t>
            </a:r>
            <a:r>
              <a:rPr lang="ru-RU" sz="2800" dirty="0" smtClean="0">
                <a:solidFill>
                  <a:schemeClr val="tx1"/>
                </a:solidFill>
              </a:rPr>
              <a:t>фотографии </a:t>
            </a:r>
            <a:r>
              <a:rPr lang="ru-RU" sz="2800" dirty="0">
                <a:solidFill>
                  <a:schemeClr val="tx1"/>
                </a:solidFill>
              </a:rPr>
              <a:t>она вместе со своей мамой Анной, своими сестрами и старшей дочерью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2" descr="C:\Users\Elenka\Documents\Сергей\ПРОЧЕЕЕЕЕЕЕЕЕЕЕЕЕЕ\Все возвращается. 30 11 2015\img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376150" cy="5917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182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Мой прапрадедушка Чубаров Егор Иванович родился в 1886 году здесь же.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 В 1903 году они поженились и построили дом в деревне </a:t>
            </a:r>
            <a:r>
              <a:rPr lang="ru-RU" sz="2400" b="1" dirty="0" err="1">
                <a:solidFill>
                  <a:schemeClr val="tx1"/>
                </a:solidFill>
              </a:rPr>
              <a:t>Курьяново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43924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E:\Все возвращается 30 11 2015 доклад Ульяны\img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940082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51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1525263"/>
            <a:ext cx="3960440" cy="1752600"/>
          </a:xfrm>
        </p:spPr>
        <p:txBody>
          <a:bodyPr>
            <a:normAutofit lnSpcReduction="10000"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Егор Иванович делал колеса, сани, телеги, повозки, отправлял свою продукцию в соседние районы, а иногда арендовал железнодорожные вагоны для отправки своих изделий в Москву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E:\Все возвращается 30 11 2015 доклад Ульяны\img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56" y="332656"/>
            <a:ext cx="4555232" cy="5890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16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941168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После революции 1917 года прапрадедушка пошел работать в колхоз </a:t>
            </a:r>
            <a:r>
              <a:rPr lang="ru-RU" sz="2000" b="1" dirty="0" err="1">
                <a:solidFill>
                  <a:schemeClr val="tx1"/>
                </a:solidFill>
              </a:rPr>
              <a:t>Бредново</a:t>
            </a:r>
            <a:r>
              <a:rPr lang="ru-RU" sz="2000" b="1" dirty="0">
                <a:solidFill>
                  <a:schemeClr val="tx1"/>
                </a:solidFill>
              </a:rPr>
              <a:t> мастером – колесником. А в 1929 году стал заведующим производства обозного цеха. На этой фотографии его трудовая </a:t>
            </a:r>
            <a:r>
              <a:rPr lang="ru-RU" sz="2000" b="1" dirty="0" smtClean="0">
                <a:solidFill>
                  <a:schemeClr val="tx1"/>
                </a:solidFill>
              </a:rPr>
              <a:t>книжка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E:\Все возвращается 30 11 2015 доклад Ульяны\img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11920"/>
            <a:ext cx="4248472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Все возвращается 30 11 2015 доклад Ульяны\img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4201746" cy="3315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15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533226"/>
            <a:ext cx="8424936" cy="208853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Екатерина Михайловна занималась хозяйством. У них родилось восемь девочек и один мальчик. На этой фотографии она замешивает тесто для </a:t>
            </a:r>
            <a:r>
              <a:rPr lang="ru-RU" b="1" dirty="0" smtClean="0">
                <a:solidFill>
                  <a:schemeClr val="tx1"/>
                </a:solidFill>
              </a:rPr>
              <a:t>хлеба.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Все</a:t>
            </a:r>
            <a:r>
              <a:rPr lang="ru-RU" b="1" dirty="0">
                <a:solidFill>
                  <a:schemeClr val="tx1"/>
                </a:solidFill>
              </a:rPr>
              <a:t>, все дети с малых лет трудились. Хозяйство было большое: выращивали продукты питания, держали много домашнего скота, сами пряли, вязали, отбеливали лен, ткали холсты и изготавливали одежду.</a:t>
            </a:r>
          </a:p>
        </p:txBody>
      </p:sp>
      <p:pic>
        <p:nvPicPr>
          <p:cNvPr id="4098" name="Picture 2" descr="E:\Все возвращается 30 11 2015 доклад Ульяны\img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192688" cy="422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37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653136"/>
            <a:ext cx="8424936" cy="196862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 1931 году семья была раскулачена и вместе с маленькими детьми выслана. В доме была открыта общественная чайная. В 1936 году семье было разрешено вернуться в разоренный дом. Не все дети перенесли скитания. Заново пришлось восстанавливать хозяйство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E:\Все возвращается 30 11 2015 доклад Ульяны\img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50" y="414273"/>
            <a:ext cx="4355842" cy="4151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Все возвращается 30 11 2015 доклад Ульяны\img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273"/>
            <a:ext cx="3812872" cy="4151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2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980728"/>
            <a:ext cx="3816424" cy="2328664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>
                <a:solidFill>
                  <a:schemeClr val="tx1"/>
                </a:solidFill>
              </a:rPr>
              <a:t>В 1941 году, во время наступления гитлеровских войск на Москву, деревня </a:t>
            </a:r>
            <a:r>
              <a:rPr lang="ru-RU" sz="7200" b="1" dirty="0" err="1">
                <a:solidFill>
                  <a:schemeClr val="tx1"/>
                </a:solidFill>
              </a:rPr>
              <a:t>Курьяново</a:t>
            </a:r>
            <a:r>
              <a:rPr lang="ru-RU" sz="7200" b="1" dirty="0">
                <a:solidFill>
                  <a:schemeClr val="tx1"/>
                </a:solidFill>
              </a:rPr>
              <a:t> оказалась оккупированной немецкой армией. И снова семье пришлось покинуть свой дом.</a:t>
            </a:r>
          </a:p>
          <a:p>
            <a:r>
              <a:rPr lang="ru-RU" sz="7200" b="1" dirty="0">
                <a:solidFill>
                  <a:schemeClr val="tx1"/>
                </a:solidFill>
              </a:rPr>
              <a:t>Ушли жить в землянку, в лесу. Туда же перевели всю скотину. В нашем доме жили немцы. На этой фотографии, сделанной накануне войны, самая маленькая девочка – моя бабушка вместе со своими тетями. Младшие дети родились, когда прапрабабушке было больше 40 лет</a:t>
            </a:r>
            <a:r>
              <a:rPr lang="ru-RU" sz="7200" b="1" dirty="0" smtClean="0">
                <a:solidFill>
                  <a:schemeClr val="tx1"/>
                </a:solidFill>
              </a:rPr>
              <a:t>.</a:t>
            </a:r>
            <a:endParaRPr lang="ru-RU" sz="72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6146" name="Picture 2" descr="E:\Все возвращается 30 11 2015 доклад Ульяны\img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4474070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588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373216"/>
            <a:ext cx="8424936" cy="1176536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</a:rPr>
              <a:t>Единственный сын – Борис ушел на фронт в 18 лет. Он был летчиком. В 1943 году </a:t>
            </a:r>
            <a:r>
              <a:rPr lang="ru-RU" sz="2400" b="1" dirty="0" smtClean="0">
                <a:solidFill>
                  <a:schemeClr val="tx1"/>
                </a:solidFill>
              </a:rPr>
              <a:t>–погиб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E:\Все возвращается 30 11 2015 доклад Ульяны\img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6" y="116630"/>
            <a:ext cx="3541320" cy="5079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Все возвращается 30 11 2015 доклад Ульяны\img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1"/>
            <a:ext cx="3744237" cy="5079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92008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119</TotalTime>
  <Words>516</Words>
  <Application>Microsoft Office PowerPoint</Application>
  <PresentationFormat>Экран (4:3)</PresentationFormat>
  <Paragraphs>21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ANNA-PC</cp:lastModifiedBy>
  <cp:revision>29</cp:revision>
  <dcterms:created xsi:type="dcterms:W3CDTF">2015-12-03T21:47:25Z</dcterms:created>
  <dcterms:modified xsi:type="dcterms:W3CDTF">2016-01-29T14:14:20Z</dcterms:modified>
</cp:coreProperties>
</file>