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38" autoAdjust="0"/>
  </p:normalViewPr>
  <p:slideViewPr>
    <p:cSldViewPr>
      <p:cViewPr varScale="1">
        <p:scale>
          <a:sx n="70" d="100"/>
          <a:sy n="70" d="100"/>
        </p:scale>
        <p:origin x="14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53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92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3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06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6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208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849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71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46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80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52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16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45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05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30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73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117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476672"/>
            <a:ext cx="5396136" cy="1470025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Исса́ Алекса́ндрович </a:t>
            </a:r>
            <a:r>
              <a:rPr lang="vi-VN" b="1" dirty="0" smtClean="0"/>
              <a:t>Пли́ев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2060848"/>
            <a:ext cx="5940152" cy="403244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Родился 25 </a:t>
            </a:r>
            <a:r>
              <a:rPr lang="ru-RU" sz="2400" dirty="0">
                <a:solidFill>
                  <a:schemeClr val="tx1"/>
                </a:solidFill>
              </a:rPr>
              <a:t>ноября 1903 г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Место рождения - село Старый </a:t>
            </a:r>
            <a:r>
              <a:rPr lang="ru-RU" sz="2400" dirty="0" err="1" smtClean="0">
                <a:solidFill>
                  <a:schemeClr val="tx1"/>
                </a:solidFill>
              </a:rPr>
              <a:t>Батакоюрт</a:t>
            </a:r>
            <a:r>
              <a:rPr lang="ru-RU" sz="2400" dirty="0" smtClean="0">
                <a:solidFill>
                  <a:schemeClr val="tx1"/>
                </a:solidFill>
              </a:rPr>
              <a:t>, Терская область, Российская империя.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Советский </a:t>
            </a:r>
            <a:r>
              <a:rPr lang="ru-RU" sz="2400" dirty="0">
                <a:solidFill>
                  <a:schemeClr val="tx1"/>
                </a:solidFill>
              </a:rPr>
              <a:t>военачальник, генерал </a:t>
            </a:r>
            <a:r>
              <a:rPr lang="ru-RU" sz="2400" dirty="0" smtClean="0">
                <a:solidFill>
                  <a:schemeClr val="tx1"/>
                </a:solidFill>
              </a:rPr>
              <a:t>армии.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Дважды Герой Советского Союза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Герой Монгольской Народной </a:t>
            </a:r>
            <a:r>
              <a:rPr lang="ru-RU" sz="2400" dirty="0">
                <a:solidFill>
                  <a:schemeClr val="tx1"/>
                </a:solidFill>
              </a:rPr>
              <a:t>Республики.</a:t>
            </a:r>
          </a:p>
        </p:txBody>
      </p:sp>
      <p:sp>
        <p:nvSpPr>
          <p:cNvPr id="4098" name="AutoShape 2" descr="http://cs316219.vk.me/v316219410/4472/pBrPv_LO0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cs316219.vk.me/v316219410/4472/pBrPv_LO0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cs316219.vk.me/v316219410/4472/pBrPv_LO0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www.auction-imperia.ru/i/offline/_DSC3628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_DSC3628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3048000" cy="4669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Участник Великой Отечественной войны </a:t>
            </a:r>
            <a:r>
              <a:rPr lang="ru-RU" sz="2000" u="sng" dirty="0"/>
              <a:t>с июля 1941 </a:t>
            </a:r>
            <a:r>
              <a:rPr lang="ru-RU" sz="2000" dirty="0"/>
              <a:t>года в должности командира 50-й (с ноября 1941 года – 3-й гвардейской) кавалерийской дивизии (Западный фронт). </a:t>
            </a:r>
            <a:r>
              <a:rPr lang="ru-RU" sz="2000" b="1" dirty="0"/>
              <a:t>Дивизия под его командованием участвовала в Смоленском сражении и обороне Москвы, дважды совершала рейды по тылам немецко-фашистских войск группы армий «Центр» на Смоленщине и в Подмосковье в составе кавалерийской группы генерала </a:t>
            </a:r>
            <a:r>
              <a:rPr lang="ru-RU" sz="2000" b="1" dirty="0" err="1"/>
              <a:t>Л.М.Доватора</a:t>
            </a:r>
            <a:r>
              <a:rPr lang="ru-RU" sz="2000" dirty="0"/>
              <a:t>. </a:t>
            </a:r>
            <a:r>
              <a:rPr lang="ru-RU" sz="2000" dirty="0" smtClean="0"/>
              <a:t>       </a:t>
            </a:r>
            <a:r>
              <a:rPr lang="ru-RU" sz="2000" u="sng" dirty="0" smtClean="0"/>
              <a:t>C </a:t>
            </a:r>
            <a:r>
              <a:rPr lang="ru-RU" sz="2000" u="sng" dirty="0"/>
              <a:t>декабря 1941 года </a:t>
            </a:r>
            <a:r>
              <a:rPr lang="ru-RU" sz="2000" dirty="0"/>
              <a:t>– командир 2-го гвардейского кавалерийского корпуса (Западный фронт),</a:t>
            </a:r>
            <a:r>
              <a:rPr lang="ru-RU" sz="2000" b="1" dirty="0"/>
              <a:t> который принимал участие в разгроме немецко-фашистских войск под Москвой.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 descr="Emf2Y-hp9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574" y="476672"/>
            <a:ext cx="2813726" cy="39330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u="sng" dirty="0"/>
              <a:t>В апреле-июле 1942 года </a:t>
            </a:r>
            <a:r>
              <a:rPr lang="ru-RU" dirty="0"/>
              <a:t>– командир 5-го кавалерийского корпуса (Южный фронт), </a:t>
            </a:r>
            <a:r>
              <a:rPr lang="ru-RU" b="1" dirty="0"/>
              <a:t>который вёл тяжёлые оборонительные бои южнее города Изюм (Харьковская область, Украина)</a:t>
            </a:r>
            <a:r>
              <a:rPr lang="ru-RU" dirty="0"/>
              <a:t>. </a:t>
            </a:r>
            <a:r>
              <a:rPr lang="ru-RU" u="sng" dirty="0"/>
              <a:t>С июля 1942 года </a:t>
            </a:r>
            <a:r>
              <a:rPr lang="ru-RU" dirty="0"/>
              <a:t>– командир 3-го гвардейского кавалерийского корпуса (Сталинградский, Донской и Юго-Западный фронты). </a:t>
            </a:r>
            <a:r>
              <a:rPr lang="ru-RU" b="1" dirty="0"/>
              <a:t>Участвовал в Сталинградской битве</a:t>
            </a:r>
            <a:r>
              <a:rPr lang="ru-RU" dirty="0"/>
              <a:t>. </a:t>
            </a:r>
            <a:r>
              <a:rPr lang="ru-RU" u="sng" dirty="0"/>
              <a:t>В феврале-мае 1943 года</a:t>
            </a:r>
            <a:r>
              <a:rPr lang="ru-RU" dirty="0"/>
              <a:t> – исполняющий должность заместитель командующего 5-й гвардейской танковой армией (Воронежский фронт), </a:t>
            </a:r>
            <a:r>
              <a:rPr lang="ru-RU" u="sng" dirty="0"/>
              <a:t>с мая 1943 года </a:t>
            </a:r>
            <a:r>
              <a:rPr lang="ru-RU" dirty="0"/>
              <a:t>– исполняющий должность заместителя командующего войсками Степного военного округа (</a:t>
            </a:r>
            <a:r>
              <a:rPr lang="ru-RU" u="sng" dirty="0"/>
              <a:t>с июля 1943 года </a:t>
            </a:r>
            <a:r>
              <a:rPr lang="ru-RU" dirty="0"/>
              <a:t>– Степного фронта). </a:t>
            </a:r>
            <a:r>
              <a:rPr lang="ru-RU" b="1" dirty="0"/>
              <a:t>Участвовал в Курской битве и освобождении Левобережной Украины</a:t>
            </a:r>
            <a:r>
              <a:rPr lang="ru-RU" dirty="0"/>
              <a:t>.</a:t>
            </a:r>
          </a:p>
        </p:txBody>
      </p:sp>
      <p:pic>
        <p:nvPicPr>
          <p:cNvPr id="4" name="Рисунок 3" descr="Плиев_Исса_Александр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259228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00200"/>
            <a:ext cx="5328592" cy="463711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sz="2000" b="1" u="sng" dirty="0"/>
              <a:t>В феврале-июне 1946 года </a:t>
            </a:r>
            <a:r>
              <a:rPr lang="ru-RU" sz="2000" b="1" dirty="0"/>
              <a:t>– командующий войсками Ставропольского военного округа</a:t>
            </a:r>
            <a:r>
              <a:rPr lang="ru-RU" sz="2000" b="1" u="sng" dirty="0" smtClean="0"/>
              <a:t>.        </a:t>
            </a:r>
            <a:r>
              <a:rPr lang="ru-RU" sz="2000" b="1" u="sng" dirty="0"/>
              <a:t>С июня 1946 года </a:t>
            </a:r>
            <a:r>
              <a:rPr lang="ru-RU" sz="2000" b="1" dirty="0"/>
              <a:t>– командующий 9-й механизированной армией (Южная группа войск, Румыния), </a:t>
            </a:r>
            <a:r>
              <a:rPr lang="ru-RU" sz="2000" b="1" u="sng" dirty="0"/>
              <a:t>с февраля 1947 года</a:t>
            </a:r>
            <a:r>
              <a:rPr lang="ru-RU" sz="2000" b="1" dirty="0"/>
              <a:t> – командующий 13-й армией (в Прикарпатском военном округе). В 1949 году окончил Высшие академические курсы при Высшей военной академии имени К.Е. Ворошилова. </a:t>
            </a:r>
            <a:r>
              <a:rPr lang="ru-RU" sz="2000" b="1" u="sng" dirty="0"/>
              <a:t>С апреля 1949 года </a:t>
            </a:r>
            <a:r>
              <a:rPr lang="ru-RU" sz="2000" b="1" dirty="0"/>
              <a:t>– командующий 4-й армией (в Закавказском военном округе).</a:t>
            </a:r>
          </a:p>
        </p:txBody>
      </p:sp>
      <p:pic>
        <p:nvPicPr>
          <p:cNvPr id="5" name="Рисунок 4" descr="2.320x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672408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052736"/>
            <a:ext cx="5616624" cy="55446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u="sng" dirty="0"/>
              <a:t>В июне 1955 – апреле 1958 </a:t>
            </a:r>
            <a:r>
              <a:rPr lang="ru-RU" sz="1800" dirty="0"/>
              <a:t>– 1-й заместитель командующего, </a:t>
            </a:r>
            <a:r>
              <a:rPr lang="ru-RU" sz="1800" u="sng" dirty="0"/>
              <a:t>с апреля 1958 </a:t>
            </a:r>
            <a:r>
              <a:rPr lang="ru-RU" sz="1800" dirty="0"/>
              <a:t>– командующий войсками </a:t>
            </a:r>
            <a:r>
              <a:rPr lang="ru-RU" sz="1800" dirty="0" err="1"/>
              <a:t>Северо-Кавказского</a:t>
            </a:r>
            <a:r>
              <a:rPr lang="ru-RU" sz="1800" dirty="0"/>
              <a:t> военного округа. </a:t>
            </a:r>
            <a:r>
              <a:rPr lang="ru-RU" sz="1800" b="1" dirty="0"/>
              <a:t>Во время Карибского кризиса с июля 1962 года по май 1963 года командовал Группой советских войск на Кубе в ходе операции «Анадырь</a:t>
            </a:r>
            <a:r>
              <a:rPr lang="ru-RU" sz="1800" b="1" dirty="0" smtClean="0"/>
              <a:t>». Также И.А. Плиев получил право на применение ядерного оружия в случае вторжения США на Кубу</a:t>
            </a:r>
            <a:r>
              <a:rPr lang="ru-RU" sz="1800" dirty="0" smtClean="0"/>
              <a:t>. После </a:t>
            </a:r>
            <a:r>
              <a:rPr lang="ru-RU" sz="1800" dirty="0"/>
              <a:t>возвращения с Кубы вновь командовал войсками </a:t>
            </a:r>
            <a:r>
              <a:rPr lang="ru-RU" sz="1800" dirty="0" err="1"/>
              <a:t>Северо-Кавказского</a:t>
            </a:r>
            <a:r>
              <a:rPr lang="ru-RU" sz="1800" dirty="0"/>
              <a:t> военного округа</a:t>
            </a:r>
            <a:r>
              <a:rPr lang="ru-RU" sz="1800" u="sng" dirty="0"/>
              <a:t>. С июня 1968 года </a:t>
            </a:r>
            <a:r>
              <a:rPr lang="ru-RU" sz="1800" dirty="0"/>
              <a:t>генерал армии И.А.Плиев – в Группе генеральных инспекторов Министерства обороны СССР</a:t>
            </a:r>
            <a:r>
              <a:rPr lang="ru-RU" sz="1800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За годы Великой Отечественной войны И. А. Плиев 16 раз персонально упоминался в приказах Верховного Главнокомандующего СССР И. В. Сталина.</a:t>
            </a:r>
            <a:endParaRPr lang="ru-RU" sz="1800" dirty="0"/>
          </a:p>
        </p:txBody>
      </p:sp>
      <p:pic>
        <p:nvPicPr>
          <p:cNvPr id="4" name="Рисунок 3" descr="pBrPv_LO0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153" y="1052736"/>
            <a:ext cx="334837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692696"/>
            <a:ext cx="4860032" cy="532859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800" dirty="0" smtClean="0"/>
              <a:t>Бронзовый бюст дважды Героя Советского Союза И. А. Плиева установлен во Владикавказе .</a:t>
            </a:r>
          </a:p>
          <a:p>
            <a:pPr>
              <a:lnSpc>
                <a:spcPct val="120000"/>
              </a:lnSpc>
            </a:pPr>
            <a:r>
              <a:rPr lang="ru-RU" sz="3800" dirty="0" smtClean="0"/>
              <a:t>Также в центре столицы Северной Осетии уже после распада Советского Союза установлена конная статуя. Которая является символом города.</a:t>
            </a:r>
          </a:p>
          <a:p>
            <a:pPr>
              <a:lnSpc>
                <a:spcPct val="120000"/>
              </a:lnSpc>
            </a:pPr>
            <a:r>
              <a:rPr lang="ru-RU" sz="3800" dirty="0"/>
              <a:t>Его имя носят площадь и улица в Владикавказе, улицы в городах Краснодар, Ростов-на-Дону, Назрань (Ингушетия), Беслан (Северная Осетия), Новошахтинск (Ростовская область) и Одесса (Украина), посёлке Пашковский (в черте Краснодара) и многих населённых пунктах Ингушетии и Северной Осетии, переулок в Ростове-на-Дону. Имя Героя было присвоено Орджоникидзевскому высшему зенитно-ракетному училищу ПВО</a:t>
            </a:r>
            <a:r>
              <a:rPr lang="ru-RU" dirty="0"/>
              <a:t>.</a:t>
            </a:r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060074" cy="606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71488" t="28240" r="3378" b="19681"/>
          <a:stretch>
            <a:fillRect/>
          </a:stretch>
        </p:blipFill>
        <p:spPr bwMode="auto">
          <a:xfrm>
            <a:off x="1547664" y="476672"/>
            <a:ext cx="4752528" cy="553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Похоронен И.А. Плиев на алее воинской славы во Владикавказе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NbAqCpk361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27285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250</TotalTime>
  <Words>338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Небеса</vt:lpstr>
      <vt:lpstr>Исса́ Алекса́ндрович Пли́ев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Похоронен И.А. Плиев на алее воинской славы во Владикавказе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Исса Александрович Плиев</dc:title>
  <dc:creator>User</dc:creator>
  <cp:lastModifiedBy>Снежок</cp:lastModifiedBy>
  <cp:revision>24</cp:revision>
  <dcterms:created xsi:type="dcterms:W3CDTF">2013-11-18T18:48:25Z</dcterms:created>
  <dcterms:modified xsi:type="dcterms:W3CDTF">2016-02-01T15:36:23Z</dcterms:modified>
</cp:coreProperties>
</file>