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sldIdLst>
    <p:sldId id="262" r:id="rId2"/>
    <p:sldId id="263" r:id="rId3"/>
    <p:sldId id="265" r:id="rId4"/>
    <p:sldId id="264" r:id="rId5"/>
    <p:sldId id="275" r:id="rId6"/>
    <p:sldId id="266" r:id="rId7"/>
    <p:sldId id="281" r:id="rId8"/>
    <p:sldId id="282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3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01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64717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933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782057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6849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16266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61996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2996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784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24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04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225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481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213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17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939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57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9490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2;&#1090;&#1100;&#1103;&#1085;&#1072;%20&#1053;&#1080;&#1082;&#1086;&#1083;&#1072;&#1077;&#1074;&#1085;&#1072;\Desktop\9%20&#1084;&#1072;&#1103;\&#1087;&#1077;&#1089;&#1085;&#1080;%20&#1074;&#1086;&#1077;&#1085;\voennye_pesni_-_svyashchennaya_voyna(zaycev.net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0924" y="775103"/>
            <a:ext cx="5512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Отечественная война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2055408"/>
            <a:ext cx="5026559" cy="4146067"/>
          </a:xfrm>
        </p:spPr>
      </p:pic>
    </p:spTree>
    <p:extLst>
      <p:ext uri="{BB962C8B-B14F-4D97-AF65-F5344CB8AC3E}">
        <p14:creationId xmlns="" xmlns:p14="http://schemas.microsoft.com/office/powerpoint/2010/main" val="202454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поб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80" y="575869"/>
            <a:ext cx="5194089" cy="3895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12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Почти 70 лет отделяет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 от времён Великой Отечественной 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переживания,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связанные с войнами, понятны нам и сейчас.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могут привыкнуть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смерти,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0088" y="2052925"/>
            <a:ext cx="619265" cy="419548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своей роботе я хочу рассказать о            Шарапове Пётре Григорьевиче    в нашем сельском поселении 29 января 2011 года похоронили единственного ветерана в деревне Алексеевка.                                                                       </a:t>
            </a:r>
            <a:endParaRPr lang="ru-RU" dirty="0"/>
          </a:p>
        </p:txBody>
      </p:sp>
      <p:pic>
        <p:nvPicPr>
          <p:cNvPr id="1026" name="Picture 2" descr="C:\Users\User\Desktop\скорб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96" y="2269475"/>
            <a:ext cx="3898088" cy="3852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8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9322"/>
            <a:ext cx="5684705" cy="4736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Уже на третий день войны была создана песня, ставшая символом единства народа в борьбе с врагом, -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«Священная война»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стихи 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Василия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Лебедева-Кумача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ctr"/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11" y="2051522"/>
            <a:ext cx="4067943" cy="4022236"/>
          </a:xfrm>
          <a:prstGeom prst="rect">
            <a:avLst/>
          </a:prstGeom>
        </p:spPr>
      </p:pic>
      <p:pic>
        <p:nvPicPr>
          <p:cNvPr id="7" name="voennye_pesni_-_svyashchennaya_voyna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85760" y="59283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01" y="296215"/>
            <a:ext cx="6869653" cy="5952192"/>
          </a:xfrm>
        </p:spPr>
        <p:txBody>
          <a:bodyPr>
            <a:noAutofit/>
          </a:bodyPr>
          <a:lstStyle/>
          <a:p>
            <a:r>
              <a:rPr lang="ru-RU" sz="2400" dirty="0" smtClean="0"/>
              <a:t> В моей семье есть бабушка. Зовут её Карасёва Нина Тимофеевна.                                Родилась она в Смоленской области, в селе Хватово-Завод. </a:t>
            </a:r>
          </a:p>
          <a:p>
            <a:r>
              <a:rPr lang="ru-RU" sz="2400" dirty="0" smtClean="0"/>
              <a:t>Когда началась война, ей было 12 лет. В их семье было много братьев и сестёр. Она была старшей. Поэтому вся помощь родителям, легли на ее плечи. Её отца забрали на фронт в первый день, он был военным.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2481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5" y="388322"/>
            <a:ext cx="7235684" cy="4286709"/>
          </a:xfrm>
        </p:spPr>
        <p:txBody>
          <a:bodyPr/>
          <a:lstStyle/>
          <a:p>
            <a:r>
              <a:rPr lang="ru-RU" sz="2400" dirty="0" smtClean="0"/>
              <a:t>Бабушка помогала старшим оказывать помощь отступающей Красной Армии, помогали с ранеными, делали им перевязки и готовили еду.</a:t>
            </a:r>
            <a:br>
              <a:rPr lang="ru-RU" sz="2400" dirty="0" smtClean="0"/>
            </a:br>
            <a:r>
              <a:rPr lang="ru-RU" sz="2400" dirty="0" smtClean="0"/>
              <a:t>Когда немецкая армия оккупировала всю Смоленскую область, бабушка помогала партизанам, приносила еду, помогала оперировать раненых. </a:t>
            </a:r>
            <a:br>
              <a:rPr lang="ru-RU" sz="2400" dirty="0" smtClean="0"/>
            </a:br>
            <a:r>
              <a:rPr lang="ru-RU" sz="2400" dirty="0" smtClean="0"/>
              <a:t>Нередко она и с ровесниками ходили на ближайшую станцию Годуновка на разведку, узнать,сколько составов и с каким оружием. 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749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827253" y="561702"/>
            <a:ext cx="7702792" cy="5852161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своими друзьями они пошли однажды делать закладку под рельсы, что бы пустить поезд под откос. Рельсы взорвали, состав разбился и оружие, которое везли немцы,   на фронт не попало, потому что, пришло в негодность. А когда возвращались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обратно,нарвались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немецкий караул, который открыл по ним огонь из автоматов. Началась перестрелка, с трудом они одержали победу в том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бою.Были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раненые среди своих друзей.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6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 еще много раз ходила бабушка на такие вылазки и была ранена, но  наступил День Победы! </a:t>
            </a:r>
          </a:p>
          <a:p>
            <a:r>
              <a:rPr lang="ru-RU" dirty="0" smtClean="0"/>
              <a:t>И сейчас бабушка жива! И желаю ей ещё долгих лет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03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3" y="194047"/>
            <a:ext cx="7628708" cy="69034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618187"/>
            <a:ext cx="6711654" cy="56302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Долгих </a:t>
            </a:r>
            <a:r>
              <a:rPr lang="ru-RU" b="1" dirty="0" smtClean="0"/>
              <a:t>четыре года</a:t>
            </a:r>
            <a:r>
              <a:rPr lang="ru-RU" b="1" dirty="0" smtClean="0"/>
              <a:t> </a:t>
            </a:r>
            <a:r>
              <a:rPr lang="ru-RU" b="1" dirty="0" smtClean="0"/>
              <a:t>длилась</a:t>
            </a:r>
          </a:p>
          <a:p>
            <a:pPr marL="0" indent="0">
              <a:buNone/>
            </a:pPr>
            <a:r>
              <a:rPr lang="ru-RU" b="1" dirty="0" smtClean="0"/>
              <a:t> Великая Отечественная </a:t>
            </a:r>
          </a:p>
          <a:p>
            <a:pPr marL="0" indent="0">
              <a:buNone/>
            </a:pPr>
            <a:r>
              <a:rPr lang="ru-RU" b="1" dirty="0" smtClean="0"/>
              <a:t>война. Много </a:t>
            </a:r>
            <a:r>
              <a:rPr lang="ru-RU" b="1" dirty="0"/>
              <a:t>горя принесла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она </a:t>
            </a:r>
            <a:r>
              <a:rPr lang="ru-RU" b="1" dirty="0"/>
              <a:t>русскому народу.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Много </a:t>
            </a:r>
            <a:r>
              <a:rPr lang="ru-RU" b="1" dirty="0"/>
              <a:t>жизней унесла.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Не </a:t>
            </a:r>
            <a:r>
              <a:rPr lang="ru-RU" b="1" dirty="0"/>
              <a:t>все дождались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долгожданного </a:t>
            </a:r>
            <a:r>
              <a:rPr lang="ru-RU" b="1" dirty="0">
                <a:solidFill>
                  <a:srgbClr val="C00000"/>
                </a:solidFill>
              </a:rPr>
              <a:t>Дня Победы</a:t>
            </a:r>
            <a:r>
              <a:rPr lang="ru-RU" b="1" dirty="0"/>
              <a:t>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поэтому </a:t>
            </a:r>
            <a:r>
              <a:rPr lang="ru-RU" b="1" dirty="0"/>
              <a:t>мы должны помнить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какой </a:t>
            </a:r>
            <a:r>
              <a:rPr lang="ru-RU" b="1" dirty="0"/>
              <a:t>ценой она досталась,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ПОБЕДА!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6" name="Picture 2" descr="G:\Конференция\ВОВ в поэзии 20века\velikaya-otechestvennaya-voyna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261" y="455591"/>
            <a:ext cx="398145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808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643</TotalTime>
  <Words>312</Words>
  <Application>Microsoft Office PowerPoint</Application>
  <PresentationFormat>Экран (4:3)</PresentationFormat>
  <Paragraphs>63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Слайд 1</vt:lpstr>
      <vt:lpstr>Почти 70 лет отделяет нас от времён Великой Отечественной войны. Но переживания, связанные с войнами, понятны нам и сейчас.  Люди не могут привыкнуть  к смерти, к голоду.</vt:lpstr>
      <vt:lpstr>Слайд 3</vt:lpstr>
      <vt:lpstr>Слайд 4</vt:lpstr>
      <vt:lpstr>Бабушка помогала старшим оказывать помощь отступающей Красной Армии, помогали с ранеными, делали им перевязки и готовили еду. Когда немецкая армия оккупировала всю Смоленскую область, бабушка помогала партизанам, приносила еду, помогала оперировать раненых.  Нередко она и с ровесниками ходили на ближайшую станцию Годуновка на разведку, узнать,сколько составов и с каким оружием.  </vt:lpstr>
      <vt:lpstr>Со своими друзьями они пошли однажды делать закладку под рельсы, что бы пустить поезд под откос. Рельсы взорвали, состав разбился и оружие, которое везли немцы,   на фронт не попало, потому что, пришло в негодность. А когда возвращались обратно,нарвались на немецкий караул, который открыл по ним огонь из автоматов. Началась перестрелка, с трудом они одержали победу в том бою.Были раненые среди своих друзей. 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о себе)</dc:title>
  <dc:creator>User</dc:creator>
  <cp:lastModifiedBy>Татьяна Николаевна</cp:lastModifiedBy>
  <cp:revision>87</cp:revision>
  <dcterms:created xsi:type="dcterms:W3CDTF">2013-11-12T15:52:13Z</dcterms:created>
  <dcterms:modified xsi:type="dcterms:W3CDTF">2015-04-23T09:05:57Z</dcterms:modified>
</cp:coreProperties>
</file>