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7C8EC7-CC1D-46B6-9144-AC6F3E0DB8B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11BC2D-5EBF-4BC4-B9FF-78DE6499F58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67" y="-258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4071" y="5301208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Я помню.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Я горжусь.</a:t>
            </a:r>
          </a:p>
        </p:txBody>
      </p:sp>
    </p:spTree>
    <p:extLst>
      <p:ext uri="{BB962C8B-B14F-4D97-AF65-F5344CB8AC3E}">
        <p14:creationId xmlns:p14="http://schemas.microsoft.com/office/powerpoint/2010/main" val="2181361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4" y="302359"/>
            <a:ext cx="91323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После войны Ольгу </a:t>
            </a:r>
            <a:r>
              <a:rPr lang="ru-RU" sz="2800" b="1" dirty="0">
                <a:solidFill>
                  <a:srgbClr val="FFC000"/>
                </a:solidFill>
              </a:rPr>
              <a:t>Фёдоровна </a:t>
            </a:r>
            <a:r>
              <a:rPr lang="ru-RU" sz="2800" b="1" dirty="0" smtClean="0">
                <a:solidFill>
                  <a:srgbClr val="FFC000"/>
                </a:solidFill>
              </a:rPr>
              <a:t>работала операционной </a:t>
            </a:r>
            <a:r>
              <a:rPr lang="ru-RU" sz="2800" b="1" dirty="0">
                <a:solidFill>
                  <a:srgbClr val="FFC000"/>
                </a:solidFill>
              </a:rPr>
              <a:t>сестрой </a:t>
            </a:r>
            <a:r>
              <a:rPr lang="ru-RU" sz="2800" b="1" dirty="0" smtClean="0">
                <a:solidFill>
                  <a:srgbClr val="FFC000"/>
                </a:solidFill>
              </a:rPr>
              <a:t>в Германии в 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г. </a:t>
            </a:r>
            <a:r>
              <a:rPr lang="ru-RU" sz="2800" b="1" dirty="0" err="1" smtClean="0">
                <a:solidFill>
                  <a:srgbClr val="FFC000"/>
                </a:solidFill>
              </a:rPr>
              <a:t>Шверин</a:t>
            </a:r>
            <a:r>
              <a:rPr lang="ru-RU" sz="2800" b="1" dirty="0" smtClean="0">
                <a:solidFill>
                  <a:srgbClr val="FFC000"/>
                </a:solidFill>
              </a:rPr>
              <a:t>, земля Мекленбург. Помню как она рассказывала о том, как впервые попала на операцию, еще в самом начале войны в блокадном </a:t>
            </a:r>
            <a:r>
              <a:rPr lang="ru-RU" sz="2800" b="1" dirty="0" smtClean="0">
                <a:solidFill>
                  <a:schemeClr val="bg1"/>
                </a:solidFill>
              </a:rPr>
              <a:t>Ленинграде</a:t>
            </a:r>
            <a:r>
              <a:rPr lang="ru-RU" sz="2800" b="1" dirty="0" smtClean="0">
                <a:solidFill>
                  <a:srgbClr val="FFC000"/>
                </a:solidFill>
              </a:rPr>
              <a:t>.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От увиденно</a:t>
            </a:r>
            <a:r>
              <a:rPr lang="ru-RU" sz="2800" b="1" dirty="0" smtClean="0">
                <a:solidFill>
                  <a:schemeClr val="bg1"/>
                </a:solidFill>
              </a:rPr>
              <a:t>го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на операционном </a:t>
            </a:r>
            <a:r>
              <a:rPr lang="ru-RU" sz="2800" b="1" dirty="0" smtClean="0">
                <a:solidFill>
                  <a:srgbClr val="FFC000"/>
                </a:solidFill>
              </a:rPr>
              <a:t>столе ей стало </a:t>
            </a:r>
            <a:r>
              <a:rPr lang="ru-RU" sz="2800" b="1" dirty="0" smtClean="0">
                <a:solidFill>
                  <a:schemeClr val="bg1"/>
                </a:solidFill>
              </a:rPr>
              <a:t>плохо</a:t>
            </a:r>
            <a:r>
              <a:rPr lang="ru-RU" sz="2800" b="1" dirty="0" smtClean="0">
                <a:solidFill>
                  <a:srgbClr val="FFC000"/>
                </a:solidFill>
              </a:rPr>
              <a:t>,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и всю операцию</a:t>
            </a:r>
            <a:r>
              <a:rPr lang="ru-RU" sz="2800" b="1" dirty="0" smtClean="0">
                <a:solidFill>
                  <a:schemeClr val="bg1"/>
                </a:solidFill>
              </a:rPr>
              <a:t> она просидела</a:t>
            </a:r>
            <a:r>
              <a:rPr lang="ru-RU" sz="2800" b="1" dirty="0" smtClean="0">
                <a:solidFill>
                  <a:srgbClr val="FFC000"/>
                </a:solidFill>
              </a:rPr>
              <a:t> в сторонке. Ей было всего 17 лет. После такого ее могли с легкостью отстранить от медицинской службы. Могли. Но благодаря хирургу, который вел операцию, она осталась.  Он предоставил ей шанс.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Возможно  -  шанс выжить.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8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419872" cy="4910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404664"/>
            <a:ext cx="49685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Уже в г. </a:t>
            </a:r>
            <a:r>
              <a:rPr lang="ru-RU" sz="2400" b="1" dirty="0" err="1" smtClean="0">
                <a:solidFill>
                  <a:schemeClr val="bg1"/>
                </a:solidFill>
              </a:rPr>
              <a:t>Шверин</a:t>
            </a:r>
            <a:r>
              <a:rPr lang="ru-RU" sz="2400" b="1" dirty="0" smtClean="0">
                <a:solidFill>
                  <a:schemeClr val="bg1"/>
                </a:solidFill>
              </a:rPr>
              <a:t>, она встретила свою судьбу, вышла замуж и родила первого ребенка.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После возвращения на Родину, прабабушка моя до 77 летнего возраста работала фельдшером на скорой помощи в бригаде реанимации.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настоящий момент находится на пенсии.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Моя прабабушка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имеет осколочные ранения и была контужена. Из-за контузии сейчас почти ничего не слышит.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МЕДАЛЬ &quot;ЗА ВЗЯТИЕ КЕНИГСБЕРГ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2999" r="14931"/>
          <a:stretch/>
        </p:blipFill>
        <p:spPr bwMode="auto">
          <a:xfrm>
            <a:off x="5652121" y="3316518"/>
            <a:ext cx="4032448" cy="37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талог орденов и медалей России Медаль &quot;За боевые заслуг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72" y="3297193"/>
            <a:ext cx="3254114" cy="372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аграды РККА Всё35 Грязове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509"/>
            <a:ext cx="3131972" cy="36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Знаки отличия боевые награды танки 1941-19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83" y="11680"/>
            <a:ext cx="5876885" cy="37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рдена и медали погранвойск. . Фотохостинг - фотографии, картинки - 2 Февраля 2015 - Blog - Pa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0"/>
            <a:ext cx="3807684" cy="33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6710" y="242088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Ольга Федоровна награждена двумя орденами «Отечественная война», медалями «За оборону Ленинграда», «За взятие Кёнигсберга», «За боевые заслуги», «За победу над Германией» и другими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0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470867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Segoe UI Light" pitchFamily="34" charset="0"/>
              </a:rPr>
              <a:t>Презентацию подго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  <a:cs typeface="Segoe UI Light" pitchFamily="34" charset="0"/>
              </a:rPr>
              <a:t>товила 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Segoe UI Light" pitchFamily="34" charset="0"/>
              </a:rPr>
              <a:t>воспитанница 7 «В» класса.</a:t>
            </a:r>
            <a:b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Segoe UI Light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Segoe UI Light" pitchFamily="34" charset="0"/>
              </a:rPr>
              <a:t>Белявская Полина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  <a:cs typeface="Segoe UI Light" pitchFamily="34" charset="0"/>
              </a:rPr>
              <a:t>Зауровна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Segoe UI Light" pitchFamily="34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00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03232" cy="93610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Иванова Ольга Федоровна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4059936" cy="3315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cs typeface="David" pitchFamily="34" charset="-79"/>
              </a:rPr>
              <a:t>Моя прабабушка </a:t>
            </a:r>
            <a:r>
              <a:rPr lang="en-US" sz="2800" dirty="0" smtClean="0">
                <a:solidFill>
                  <a:schemeClr val="bg1"/>
                </a:solidFill>
                <a:cs typeface="David" pitchFamily="34" charset="-79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cs typeface="David" pitchFamily="34" charset="-79"/>
              </a:rPr>
              <a:t>родилась в городе Ленинград, в 1923 году.</a:t>
            </a:r>
            <a:br>
              <a:rPr lang="ru-RU" sz="2800" dirty="0" smtClean="0">
                <a:solidFill>
                  <a:schemeClr val="bg1"/>
                </a:solidFill>
                <a:cs typeface="David" pitchFamily="34" charset="-79"/>
              </a:rPr>
            </a:br>
            <a:r>
              <a:rPr lang="ru-RU" sz="2800" dirty="0" smtClean="0">
                <a:solidFill>
                  <a:schemeClr val="bg1"/>
                </a:solidFill>
                <a:cs typeface="David" pitchFamily="34" charset="-79"/>
              </a:rPr>
              <a:t/>
            </a:r>
            <a:br>
              <a:rPr lang="ru-RU" sz="2800" dirty="0" smtClean="0">
                <a:solidFill>
                  <a:schemeClr val="bg1"/>
                </a:solidFill>
                <a:cs typeface="David" pitchFamily="34" charset="-79"/>
              </a:rPr>
            </a:br>
            <a:r>
              <a:rPr lang="ru-RU" sz="2800" dirty="0" smtClean="0">
                <a:solidFill>
                  <a:schemeClr val="bg1"/>
                </a:solidFill>
                <a:cs typeface="David" pitchFamily="34" charset="-79"/>
              </a:rPr>
              <a:t/>
            </a:r>
            <a:br>
              <a:rPr lang="ru-RU" sz="2800" dirty="0" smtClean="0">
                <a:solidFill>
                  <a:schemeClr val="bg1"/>
                </a:solidFill>
                <a:cs typeface="David" pitchFamily="34" charset="-79"/>
              </a:rPr>
            </a:br>
            <a:endParaRPr lang="ru-RU" sz="2800" dirty="0">
              <a:solidFill>
                <a:schemeClr val="bg1"/>
              </a:solidFill>
              <a:cs typeface="David" pitchFamily="34" charset="-79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104456" cy="5472608"/>
          </a:xfrm>
        </p:spPr>
      </p:pic>
    </p:spTree>
    <p:extLst>
      <p:ext uri="{BB962C8B-B14F-4D97-AF65-F5344CB8AC3E}">
        <p14:creationId xmlns:p14="http://schemas.microsoft.com/office/powerpoint/2010/main" val="41889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88640"/>
            <a:ext cx="3563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Ольга Федоровна с детства стремилась стать врачом. И</a:t>
            </a:r>
            <a:r>
              <a:rPr lang="ru-RU" sz="2400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после окончания школы, поступила в медицинский институт. </a:t>
            </a:r>
            <a:r>
              <a:rPr lang="ru-RU" sz="2400" dirty="0">
                <a:latin typeface="Gungsuh" pitchFamily="18" charset="-127"/>
                <a:ea typeface="Gungsuh" pitchFamily="18" charset="-127"/>
              </a:rPr>
              <a:t/>
            </a:r>
            <a:br>
              <a:rPr lang="ru-RU" sz="2400" dirty="0">
                <a:latin typeface="Gungsuh" pitchFamily="18" charset="-127"/>
                <a:ea typeface="Gungsuh" pitchFamily="18" charset="-127"/>
              </a:rPr>
            </a:br>
            <a:r>
              <a:rPr lang="ru-RU" sz="2400" dirty="0">
                <a:latin typeface="Gungsuh" pitchFamily="18" charset="-127"/>
                <a:ea typeface="Gungsuh" pitchFamily="18" charset="-127"/>
              </a:rPr>
              <a:t/>
            </a:r>
            <a:br>
              <a:rPr lang="ru-RU" sz="2400" dirty="0">
                <a:latin typeface="Gungsuh" pitchFamily="18" charset="-127"/>
                <a:ea typeface="Gungsuh" pitchFamily="18" charset="-127"/>
              </a:rPr>
            </a:b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Но дальнейшей судьбой распорядилась война...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55446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78" y="116632"/>
            <a:ext cx="6045200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516" y="53008"/>
            <a:ext cx="30703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 сентября </a:t>
            </a:r>
            <a:r>
              <a:rPr lang="ru-RU" sz="2400" dirty="0" smtClean="0">
                <a:solidFill>
                  <a:srgbClr val="FF0000"/>
                </a:solidFill>
              </a:rPr>
              <a:t>1941</a:t>
            </a:r>
            <a:r>
              <a:rPr lang="ru-RU" sz="2400" dirty="0" smtClean="0"/>
              <a:t> года</a:t>
            </a:r>
            <a:br>
              <a:rPr lang="ru-RU" sz="2400" dirty="0" smtClean="0"/>
            </a:br>
            <a:r>
              <a:rPr lang="ru-RU" sz="2400" dirty="0" smtClean="0"/>
              <a:t>началась Блокада Ленинграда. </a:t>
            </a:r>
            <a:br>
              <a:rPr lang="ru-RU" sz="2400" dirty="0" smtClean="0"/>
            </a:br>
            <a:r>
              <a:rPr lang="ru-RU" sz="2400" dirty="0" smtClean="0"/>
              <a:t>Многие институты были переоборудованы в госпитали. И имея неоконченное высшее, Ольга Федоровна всю блокаду служила в госпитале.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Лейтенантом медицинской службы.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77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22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3822"/>
            <a:ext cx="4355976" cy="31776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29" y="560150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 Блокадой Ленинграда  связаны самые тяжелые воспоминания. Ежедневные бомбардировки и артиллерийские обстрелы уносили жизни людей, но фашисты приготовили ленинградцам страшного и невидимого врага – голод. На городских улицах исчезли даже голуби.</a:t>
            </a:r>
          </a:p>
          <a:p>
            <a:r>
              <a:rPr lang="ru-RU" b="1" dirty="0">
                <a:solidFill>
                  <a:schemeClr val="bg1"/>
                </a:solidFill>
              </a:rPr>
              <a:t>Зимой в ленинградских дворах-колодцах возле госпиталей, уложенные в штабели «до неба», лежали  умершие от голода. Несчастные матери ежедневно приносили своих мертвых детей, не желая их оставлять и ждали своей очереди на захоронение.</a:t>
            </a:r>
          </a:p>
          <a:p>
            <a:r>
              <a:rPr lang="ru-RU" b="1" dirty="0">
                <a:solidFill>
                  <a:schemeClr val="bg1"/>
                </a:solidFill>
              </a:rPr>
              <a:t>Ольга Федоровна служила в госпитале медицинской сестрой, жила вместе со своей пожилой бабушкой и выживали они только благодаря пайку, который получала как военнослужащая.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2" y="349085"/>
            <a:ext cx="5837878" cy="4044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8281" y="4428697"/>
            <a:ext cx="449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Линии фронта на 21 сентября 1941 года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641"/>
            <a:ext cx="33050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Позже, госпиталь, в котором служила Ольга Фёдоровна, перебросили на </a:t>
            </a:r>
            <a:r>
              <a:rPr lang="vi-VN" sz="2400" b="1" dirty="0"/>
              <a:t>Ораниенба́умский </a:t>
            </a:r>
            <a:r>
              <a:rPr lang="vi-VN" sz="2400" b="1" dirty="0" smtClean="0"/>
              <a:t>плацда́рм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dirty="0" smtClean="0"/>
              <a:t>В связи с этим, бабушка Ольги Федоровны осталась совсем одна. И без поддержки не выжила. </a:t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С </a:t>
            </a:r>
            <a:r>
              <a:rPr lang="ru-RU" sz="2400" b="0" i="0" dirty="0" err="1" smtClean="0">
                <a:solidFill>
                  <a:srgbClr val="252525"/>
                </a:solidFill>
                <a:effectLst/>
                <a:latin typeface="Arial"/>
              </a:rPr>
              <a:t>Ораниенбаумского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 пятачка началась в 1944 г. операция по прорыву блокады Ленинграда. Операция «</a:t>
            </a:r>
            <a:r>
              <a:rPr lang="ru-RU" sz="2400" b="0" i="0" u="none" strike="noStrike" dirty="0" smtClean="0">
                <a:solidFill>
                  <a:srgbClr val="C00000"/>
                </a:solidFill>
                <a:effectLst/>
                <a:latin typeface="Arial"/>
              </a:rPr>
              <a:t>Нева</a:t>
            </a:r>
            <a:r>
              <a:rPr lang="ru-RU" sz="2400" b="0" i="0" dirty="0" smtClean="0">
                <a:solidFill>
                  <a:srgbClr val="252525"/>
                </a:solidFill>
                <a:effectLst/>
                <a:latin typeface="Arial"/>
              </a:rPr>
              <a:t>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1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9"/>
            <a:ext cx="3707904" cy="5627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26064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Ольга Федоровна принимала участие в операции «Нева» . Была награждена боевыми наградами «Операция Нева», и «За оборону Ленинграда».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9198" y="2420888"/>
            <a:ext cx="51125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 smtClean="0">
                <a:solidFill>
                  <a:srgbClr val="252525"/>
                </a:solidFill>
                <a:effectLst/>
                <a:latin typeface="Arial"/>
              </a:rPr>
              <a:t>«Над Ленинградом далёкая рассыпь взлетевших маленьких огоньков. Залпы трёхсот двадцати четырёх орудий катятся из города к нам через тёмные поля, под низким туманным небом, по извилинам заледенелой Невы. Сотни разноцветных ракет, поднявшись в тёмной дали над громадами городских зданий, как экзотические цветы на тонких стеблях, изгибаются и медленно опадают. Мы, незнакомые друг другу солдаты и офицеры, чувствуя себя родными и близкими людьми, несказанно взволнованы этим зрелищем. Стоим, смотрим, молчим, и грудь моя стеснена, — кажется, впервые за всю войну мне хочется плакать. Когда салют кончился, мы прокричали «ура!», жали друг другу руки, обнимались.»</a:t>
            </a:r>
            <a:r>
              <a:rPr lang="ru-RU" sz="1600" b="0" i="0" dirty="0" smtClean="0">
                <a:solidFill>
                  <a:srgbClr val="252525"/>
                </a:solidFill>
                <a:effectLst/>
                <a:latin typeface="Arial"/>
              </a:rPr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124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ЧЕСТЬ И ВѢР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72" y="-84425"/>
            <a:ext cx="4207904" cy="694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логи: Обреченный город. . (По памятным местам боев за Кёниг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5548672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3-tub-ru.yandex.net/i?id=8f201f15410ca3f7fa09bbf8542bd548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425"/>
            <a:ext cx="5548672" cy="351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268760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После прорыва блокады Ольга Федоровна в составе  2-й ударной армии прошла через всю Восточную Пруссию, Польшу и Германию.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Она участник штурма города-крепости Кёнигсберг.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Награждена медалью «За взятие Кёнигсберга»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9133059" cy="6850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8520" y="2924944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Всю Войну моя прабабушка прошла с тремя подругами с самого Ленинграда.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На сегодняшний день которых, к сожалению, уже нет в живых.</a:t>
            </a:r>
            <a:endParaRPr lang="ru-RU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51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1622</TotalTime>
  <Words>333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PowerPoint</vt:lpstr>
      <vt:lpstr>Иванова Ольга Федоровна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46</cp:revision>
  <dcterms:created xsi:type="dcterms:W3CDTF">2015-04-16T20:41:28Z</dcterms:created>
  <dcterms:modified xsi:type="dcterms:W3CDTF">2015-04-19T19:20:33Z</dcterms:modified>
</cp:coreProperties>
</file>