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61" r:id="rId5"/>
    <p:sldId id="262" r:id="rId6"/>
    <p:sldId id="258" r:id="rId7"/>
    <p:sldId id="257" r:id="rId8"/>
    <p:sldId id="268" r:id="rId9"/>
    <p:sldId id="269" r:id="rId10"/>
    <p:sldId id="265" r:id="rId11"/>
    <p:sldId id="259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>
      <p:cViewPr>
        <p:scale>
          <a:sx n="69" d="100"/>
          <a:sy n="69" d="100"/>
        </p:scale>
        <p:origin x="-1098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6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1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8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8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0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2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2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6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8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F19A-1E24-4282-992E-30B1203F4E38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F184-C25C-4AE7-8828-24CD82056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91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400800" cy="396044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След войны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в истории моей семьи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Кулик Петр Иванович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(1914-1988)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Звание: ефрейтор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013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Призван в 1941 году на фронт. Входил во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Украинский фронт. Попал в сформированную воинскую часть в Полтавской области. Она сразу же попала в котел. Почти вся воинская часть разбежалась. Управления частью не было.  Петр Иванович самостоятельно без оружия, зная, куда ушел штаб, пошел догонять. Позже был оформлен связистом. Затем его штаб 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пять попадает в Харьковский котел. Многие попали в плен, но Кулик вышел с котла (не стал  сдаваться, а в одиночку сбежал). Затем его оформили в тыловую часть. В 1944 году уволили за ненадобностью. Прошел войну с 1941-1944. Был принят в коммунистическую партию (как фронтовик) и исправно ходил на собрания.</a:t>
            </a:r>
            <a:endParaRPr lang="ru-RU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Кулик Петр Иванович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91" y="5589240"/>
            <a:ext cx="563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Орден Отечественной войны II степени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" y="1475589"/>
            <a:ext cx="508856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64" y="1542999"/>
            <a:ext cx="3889382" cy="368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5589240"/>
            <a:ext cx="379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Орден Красной звезды</a:t>
            </a:r>
          </a:p>
        </p:txBody>
      </p:sp>
    </p:spTree>
    <p:extLst>
      <p:ext uri="{BB962C8B-B14F-4D97-AF65-F5344CB8AC3E}">
        <p14:creationId xmlns:p14="http://schemas.microsoft.com/office/powerpoint/2010/main" val="34063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Документ </a:t>
            </a:r>
            <a:r>
              <a:rPr lang="ru-RU" dirty="0">
                <a:solidFill>
                  <a:schemeClr val="bg1"/>
                </a:solidFill>
              </a:rPr>
              <a:t>о награждении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от 09.12.1945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8840"/>
            <a:ext cx="9351251" cy="324036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04" y="0"/>
            <a:ext cx="1747355" cy="16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9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7462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наградного документа: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06.04.1985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904656" cy="442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88640"/>
            <a:ext cx="6639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Отечественной войны II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16953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Василенко Иван Никитич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340768"/>
            <a:ext cx="56886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Print" pitchFamily="2" charset="0"/>
              </a:rPr>
              <a:t>Пропал без вести при форсировании Днепра</a:t>
            </a:r>
            <a:endParaRPr lang="ru-RU" sz="36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Турок Федор Петрович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695" y="2636912"/>
            <a:ext cx="532859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Print" pitchFamily="2" charset="0"/>
              </a:rPr>
              <a:t>Пропал без вести</a:t>
            </a:r>
            <a:r>
              <a:rPr lang="ru-RU" sz="3600" dirty="0">
                <a:latin typeface="Segoe Print" pitchFamily="2" charset="0"/>
              </a:rPr>
              <a:t> </a:t>
            </a:r>
            <a:r>
              <a:rPr lang="ru-RU" sz="3600" dirty="0" smtClean="0">
                <a:latin typeface="Segoe Print" pitchFamily="2" charset="0"/>
              </a:rPr>
              <a:t>в январе 1944 г.</a:t>
            </a:r>
            <a:r>
              <a:rPr lang="ru-RU" sz="3600" dirty="0">
                <a:latin typeface="Segoe Print" pitchFamily="2" charset="0"/>
              </a:rPr>
              <a:t> </a:t>
            </a:r>
            <a:r>
              <a:rPr lang="ru-RU" sz="3600" dirty="0" smtClean="0">
                <a:latin typeface="Segoe Print" pitchFamily="2" charset="0"/>
              </a:rPr>
              <a:t>под Киевом</a:t>
            </a:r>
            <a:r>
              <a:rPr lang="en-US" sz="3600" dirty="0">
                <a:latin typeface="Segoe Print" pitchFamily="2" charset="0"/>
              </a:rPr>
              <a:t>.</a:t>
            </a:r>
            <a:endParaRPr lang="ru-RU" sz="36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4" y="0"/>
            <a:ext cx="8870725" cy="68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8" y="0"/>
            <a:ext cx="8907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6044" y="14469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" y="2767493"/>
            <a:ext cx="2232248" cy="409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93185"/>
            <a:ext cx="2502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«За победу над Германией в Великой Отечественной войне 1941-1945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3"/>
            <a:ext cx="2365663" cy="4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66550" y="5251705"/>
            <a:ext cx="2386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Медаль «За боевые заслуги»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849"/>
            <a:ext cx="28575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3153" y="112474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Красной звезды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8" y="5439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Дубов Виктор Фёдорович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75" y="2189669"/>
            <a:ext cx="3605825" cy="4668331"/>
          </a:xfrm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5508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Мой дедушка Дубов Виктор Фёдорович родился 1924 г. В 1942 году в день своего совершеннолетия был призван на фронт артиллеристом. Виктор Федорович входил во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II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Украинский фронт. Участвовал в освобождении Полтавской области. К 1943 году он прошёл  через всю Украину, но был ранен в бедро, после чего его уволили в запас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3999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34336" cy="51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79071" y="504169"/>
            <a:ext cx="94756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Орден Отечественной войны I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18433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266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Василенко Иван Никитич</vt:lpstr>
      <vt:lpstr>Турок Федор Петрович</vt:lpstr>
      <vt:lpstr>Презентация PowerPoint</vt:lpstr>
      <vt:lpstr>Презентация PowerPoint</vt:lpstr>
      <vt:lpstr>Награды</vt:lpstr>
      <vt:lpstr>Дубов Виктор Фёдорович</vt:lpstr>
      <vt:lpstr>Презентация PowerPoint</vt:lpstr>
      <vt:lpstr>Презентация PowerPoint</vt:lpstr>
      <vt:lpstr>Кулик Петр Иванович (1914-1988) Звание: ефрейтор</vt:lpstr>
      <vt:lpstr>Кулик Петр Иванович</vt:lpstr>
      <vt:lpstr>Документ о награждении от 09.12.1945</vt:lpstr>
      <vt:lpstr>Дата наградного документа:  06.04.1985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Василенко Иван Никитьевич</dc:title>
  <dc:creator>Кравченко Алена Васильевна</dc:creator>
  <cp:lastModifiedBy>Барсукова Наталья Леонидовна</cp:lastModifiedBy>
  <cp:revision>24</cp:revision>
  <dcterms:created xsi:type="dcterms:W3CDTF">2015-02-25T14:59:28Z</dcterms:created>
  <dcterms:modified xsi:type="dcterms:W3CDTF">2016-02-16T10:16:36Z</dcterms:modified>
</cp:coreProperties>
</file>