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8" r:id="rId4"/>
    <p:sldId id="257" r:id="rId5"/>
    <p:sldId id="263" r:id="rId6"/>
    <p:sldId id="259" r:id="rId7"/>
    <p:sldId id="277" r:id="rId8"/>
    <p:sldId id="278" r:id="rId9"/>
    <p:sldId id="262" r:id="rId10"/>
    <p:sldId id="279" r:id="rId11"/>
    <p:sldId id="264" r:id="rId12"/>
    <p:sldId id="269" r:id="rId13"/>
    <p:sldId id="276" r:id="rId14"/>
    <p:sldId id="271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8" autoAdjust="0"/>
  </p:normalViewPr>
  <p:slideViewPr>
    <p:cSldViewPr>
      <p:cViewPr>
        <p:scale>
          <a:sx n="88" d="100"/>
          <a:sy n="88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E452-7A4D-47EE-8FE1-87F548C1D2DE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0142-5A5B-4899-86C8-D387660A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«СУДЬБА ЖЕНЩИН В ИСТОРИИ МОЕЙ СЕМЬИ»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 РАБОТЫ: СИЛУЯНОВ ИВАН, УЧЕНИК  </a:t>
            </a:r>
            <a:r>
              <a:rPr lang="ru-RU" dirty="0" smtClean="0">
                <a:solidFill>
                  <a:schemeClr val="tx1"/>
                </a:solidFill>
              </a:rPr>
              <a:t>2 «Б» </a:t>
            </a:r>
            <a:r>
              <a:rPr lang="ru-RU" dirty="0" smtClean="0">
                <a:solidFill>
                  <a:schemeClr val="tx1"/>
                </a:solidFill>
              </a:rPr>
              <a:t>КЛАССА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ГБОУ ШКОЛА № 1726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 потом - долгие дни ожидания победы. До конца войны все женщины семьи Широковых работали в колхозе. Им досталось самое трудное и самое почетное право-убирать хлеб. На поле - одни женщины. Труженицы, защитницы, работницы тыла. В руках только серп. В сердце - твердая вера в Победу. А вечерами они вязали для солдат теплые вещи и отсылали их на фронт.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4680520" cy="349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9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Елизавета дождалась с войны своего мужа Григория. Один за другим появились на свет еще два сына - Виктор и Анатолий. Теперь в семье Елизаветы Михайловны и Григория Алексеевича было </a:t>
            </a:r>
            <a:r>
              <a:rPr lang="ru-RU" smtClean="0"/>
              <a:t>пятеро детей.</a:t>
            </a:r>
            <a:endParaRPr lang="ru-RU" dirty="0" smtClean="0"/>
          </a:p>
          <a:p>
            <a:r>
              <a:rPr lang="ru-RU" dirty="0" smtClean="0"/>
              <a:t>А в 1948 году не стало Григория.</a:t>
            </a:r>
          </a:p>
          <a:p>
            <a:r>
              <a:rPr lang="ru-RU" dirty="0" smtClean="0"/>
              <a:t>И опять рядом сестры. Позвали жить к себе. Помогли поставить новый дом, поддержали в трудное время.</a:t>
            </a:r>
          </a:p>
          <a:p>
            <a:r>
              <a:rPr lang="ru-RU" dirty="0" smtClean="0"/>
              <a:t>Пока шло строительство нового дома, дети жили в интернате. Сама Елизавета жила в это время у младшей сестры Дарьи.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0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детей Елизаветы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Михайловны, Рыжова Лидия, наша бабушка (1954г)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17646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28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92485"/>
            <a:ext cx="8229600" cy="5865515"/>
          </a:xfrm>
        </p:spPr>
        <p:txBody>
          <a:bodyPr/>
          <a:lstStyle/>
          <a:p>
            <a:r>
              <a:rPr lang="ru-RU" dirty="0" smtClean="0"/>
              <a:t>Елизавета Михайловна редко вспоминала о войне. Слишком больно ей было делиться горькими воспоминаниями с близкими и еще раз переживать те страшные минуты.</a:t>
            </a:r>
          </a:p>
          <a:p>
            <a:r>
              <a:rPr lang="ru-RU" dirty="0" smtClean="0"/>
              <a:t>До конца своих дней она сохранила отзывчивость, мудрость, терпение, готовность приходить на помощь ближнему и необыкновенную любовь к детям.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3542002"/>
            <a:ext cx="2396682" cy="331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35" y="2492896"/>
            <a:ext cx="259228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2536825" cy="340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73" y="4259"/>
            <a:ext cx="2620170" cy="350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6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003232" cy="564949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«Народ, не помнящий своего прошлого-не имеет будущего».    </a:t>
            </a:r>
          </a:p>
          <a:p>
            <a:pPr marL="0" indent="0">
              <a:buNone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Ломоносов.</a:t>
            </a:r>
          </a:p>
        </p:txBody>
      </p:sp>
    </p:spTree>
    <p:extLst>
      <p:ext uri="{BB962C8B-B14F-4D97-AF65-F5344CB8AC3E}">
        <p14:creationId xmlns:p14="http://schemas.microsoft.com/office/powerpoint/2010/main" val="23487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546"/>
            <a:ext cx="8229600" cy="22473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вид местности, где раньше находилась деревня Ртищево. Ныне не существует.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032055" cy="445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Широковы Михаил Андреевич и Вера Алексеевна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75252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24036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9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ru-RU" dirty="0" smtClean="0"/>
              <a:t>В семье Михаила Андреевича и Веры Алексеевны Широковых родилось 14 детей. В живых осталось только шестеро: сестры Анастасия, Елизавета, Дарья, Антонина, братья Петр и Илья. Старшие помогали младшим, старались быть для них во всем примером. Широковы ценили трудолюбие, взаимопомощь, дружбу, гостеприимство.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60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Сестры Анастасия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Елизавета.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1935 год.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7702" y="2276873"/>
            <a:ext cx="5256585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Шло время. Старшие сестры вышли замуж, братья женились. Разъехались по разным адресам, встречались реже. Но никогда не забывали своих родителей, старались навещать их как можно чаще. </a:t>
            </a:r>
          </a:p>
          <a:p>
            <a:r>
              <a:rPr lang="ru-RU" sz="4400" dirty="0" smtClean="0"/>
              <a:t>В июне 1941 года началась Великая Отечественная война. Илья и Петр были призваны в армию. Они погибли в самом начале войны. С тревогой ожидали вестей с фронта от своих мужей Анастасия и Елизавета.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4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10445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/>
          </a:bodyPr>
          <a:lstStyle/>
          <a:p>
            <a:r>
              <a:rPr lang="ru-RU" dirty="0" smtClean="0"/>
              <a:t>Елизавета Михайловна - наша прабабушка. Она осталась в доме мужа, Рыжова Григория Алексеевича, с тремя маленькими детьми: Раисой(4 года), Лидией(2 года) и грудным Володей.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3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Осенью 1941 года в деревню Ртищево ворвались фашисты. Облюбовав большой дом на пригорке, немцы выгнали на улицу Елизавету и ее маленьких детей. Пришлось копать землянку. Соседи тайком собрали одежду для озябших детей, дали немного хлеба.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736"/>
            <a:ext cx="460851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1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Темными вечерами Елизавета незаметно пробиралась на старое колхозное поле, где искала, случайно оставленные колхозниками, мерзлые клубни картофеля. Позже дети назовут их «</a:t>
            </a:r>
            <a:r>
              <a:rPr lang="ru-RU" dirty="0" err="1" smtClean="0"/>
              <a:t>тошнотиками</a:t>
            </a:r>
            <a:r>
              <a:rPr lang="ru-RU" dirty="0" smtClean="0"/>
              <a:t>». Но хотя бы это можно было съесть. Иначе - смерть. Казалось, что выжить в таких условиях невозможно.</a:t>
            </a:r>
          </a:p>
          <a:p>
            <a:r>
              <a:rPr lang="ru-RU" dirty="0" smtClean="0"/>
              <a:t> В декабре 1941 года наши войска перешли в наступление. Жители села со слезами радости встречали солдат-освободителей! Кормили их, поили. Порой отдавая последнее из того, что было. </a:t>
            </a:r>
          </a:p>
          <a:p>
            <a:r>
              <a:rPr lang="ru-RU" dirty="0" smtClean="0"/>
              <a:t>Елизавета вернулась в свой дом… И не узнала его: выбитые стекла, сломанная мебель, растоптанная утварь! Пришлось все начинать сначала. Снова пришли на помощь сестры, снохи, соседки.</a:t>
            </a:r>
          </a:p>
        </p:txBody>
      </p:sp>
    </p:spTree>
    <p:extLst>
      <p:ext uri="{BB962C8B-B14F-4D97-AF65-F5344CB8AC3E}">
        <p14:creationId xmlns:p14="http://schemas.microsoft.com/office/powerpoint/2010/main" val="22181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582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«СУДЬБА ЖЕНЩИН В ИСТОРИИ МОЕЙ СЕМЬИ»</vt:lpstr>
      <vt:lpstr>Современный вид местности, где раньше находилась деревня Ртищево. Ныне не существует.</vt:lpstr>
      <vt:lpstr>Широковы Михаил Андреевич и Вера Алексеевна</vt:lpstr>
      <vt:lpstr>Презентация PowerPoint</vt:lpstr>
      <vt:lpstr> Сестры Анастасия и Елизавета. 1935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Одна из детей Елизаветы Михайловны, Рыжова Лидия, наша бабушка (1954г)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ЖЕНЩИНА И ВОЙНА</dc:title>
  <dc:creator>аленький</dc:creator>
  <cp:lastModifiedBy>ANNA-PC</cp:lastModifiedBy>
  <cp:revision>31</cp:revision>
  <dcterms:created xsi:type="dcterms:W3CDTF">2015-11-04T09:18:42Z</dcterms:created>
  <dcterms:modified xsi:type="dcterms:W3CDTF">2016-02-09T09:33:55Z</dcterms:modified>
</cp:coreProperties>
</file>