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1" r:id="rId6"/>
    <p:sldId id="259" r:id="rId7"/>
    <p:sldId id="264" r:id="rId8"/>
    <p:sldId id="265" r:id="rId9"/>
    <p:sldId id="262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72B"/>
    <a:srgbClr val="727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3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9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0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6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7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2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3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5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8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78BCD0-7473-4A5A-8FEC-705B84C4575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C5435C-A433-4EEE-B9B6-E1BC950A3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 «Памяти»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 Павловская гимназия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2014-2015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95534" cy="18225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музея "Памяти"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564904"/>
            <a:ext cx="6595534" cy="109001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проекта: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образовательная: проведение тематических уроков истории и обществознания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воспитательная: формирование патриотических качеств обучающихся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культурно-досуговая: проведение фестивалей, конкурсов, интеллектуальных игр,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квестов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базе музея.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1194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4" y="4581128"/>
            <a:ext cx="6798734" cy="107079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содержит экспозицию, включающую документы и предметы периода Великой Отечественной войны, полученные с мест проведения раскопок, переданных из личных архивов участников проекта.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r="1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55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 музея составляет стена "</a:t>
            </a:r>
            <a:r>
              <a:rPr lang="ru-RU" sz="1800" b="1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Памяти"из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 обучающихся, посвященных "</a:t>
            </a:r>
            <a:r>
              <a:rPr lang="ru-RU" sz="1800" b="1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Страницас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семейной истории", связанным с Великой Отечественной войной, объединенных единой целью: "Спасибо деду за Победу".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563091"/>
            <a:ext cx="7003999" cy="92067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D97828">
                    <a:lumMod val="7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Стена «Памяти»</a:t>
            </a:r>
          </a:p>
          <a:p>
            <a:pPr algn="ctr"/>
            <a:r>
              <a:rPr lang="ru-RU" sz="2000" b="1" dirty="0" smtClean="0">
                <a:solidFill>
                  <a:srgbClr val="D97828">
                    <a:lumMod val="75000"/>
                  </a:srgb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Все работы ранее участвовали в конкурсе «Страницы семейной славы»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483769"/>
            <a:ext cx="3338512" cy="222567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3484298"/>
            <a:ext cx="3336925" cy="2224616"/>
          </a:xfrm>
        </p:spPr>
      </p:pic>
    </p:spTree>
    <p:extLst>
      <p:ext uri="{BB962C8B-B14F-4D97-AF65-F5344CB8AC3E}">
        <p14:creationId xmlns:p14="http://schemas.microsoft.com/office/powerpoint/2010/main" val="197310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488832" cy="1303867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музее размещены макеты 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оружия и копии 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наград, 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авторские копии военной формы одежды времен Великой Отечественной войны, артефакты с мест проведения раскопок, документы 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личных архивов.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3" y="2559291"/>
            <a:ext cx="4480498" cy="336037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59291"/>
            <a:ext cx="2520280" cy="3360374"/>
          </a:xfrm>
        </p:spPr>
      </p:pic>
    </p:spTree>
    <p:extLst>
      <p:ext uri="{BB962C8B-B14F-4D97-AF65-F5344CB8AC3E}">
        <p14:creationId xmlns:p14="http://schemas.microsoft.com/office/powerpoint/2010/main" val="42182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1303867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200" b="1" dirty="0" smtClean="0">
                <a:ln>
                  <a:noFill/>
                </a:ln>
                <a:solidFill>
                  <a:srgbClr val="21212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n>
                  <a:noFill/>
                </a:ln>
                <a:solidFill>
                  <a:srgbClr val="21212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проекта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Открытие музея АНО Павловская гимназия, 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22.06.2015</a:t>
            </a:r>
            <a:b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Экскурсии для учеников гимназии, с 22.06.15 по 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25.06.15</a:t>
            </a:r>
            <a:b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6, 8 классы 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3612"/>
            <a:ext cx="2736304" cy="36484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0279"/>
            <a:ext cx="2736304" cy="3648405"/>
          </a:xfrm>
        </p:spPr>
      </p:pic>
    </p:spTree>
    <p:extLst>
      <p:ext uri="{BB962C8B-B14F-4D97-AF65-F5344CB8AC3E}">
        <p14:creationId xmlns:p14="http://schemas.microsoft.com/office/powerpoint/2010/main" val="244143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442" y="620688"/>
            <a:ext cx="7344816" cy="1872207"/>
          </a:xfrm>
        </p:spPr>
        <p:txBody>
          <a:bodyPr>
            <a:noAutofit/>
          </a:bodyPr>
          <a:lstStyle/>
          <a:p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3.Уроки истории (в формате </a:t>
            </a:r>
            <a:r>
              <a:rPr lang="ru-RU" sz="1800" b="1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6-х классов</a:t>
            </a: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Интегрированные уроки (музейный </a:t>
            </a:r>
            <a:r>
              <a:rPr lang="ru-RU" sz="1800" b="1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урок+психология+физкультура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«Меткий стрелок», с 09.11.15 по 23.11.15  для 6-8 классов. 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Музейный урок-</a:t>
            </a:r>
            <a:r>
              <a:rPr lang="ru-RU" sz="1800" b="1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«Дело было под Москвой» с 01.12.15 по 10.12.15 для 5-6 классов</a:t>
            </a:r>
            <a: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1" y="2924944"/>
            <a:ext cx="3743399" cy="24955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4943"/>
            <a:ext cx="3743399" cy="2495599"/>
          </a:xfrm>
        </p:spPr>
      </p:pic>
    </p:spTree>
    <p:extLst>
      <p:ext uri="{BB962C8B-B14F-4D97-AF65-F5344CB8AC3E}">
        <p14:creationId xmlns:p14="http://schemas.microsoft.com/office/powerpoint/2010/main" val="273025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6.Участие во всероссийском конкурсе рисунка «Спасибо деду за Победу!»</a:t>
            </a:r>
            <a:endParaRPr lang="ru-RU" sz="1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2877" r="5823"/>
          <a:stretch/>
        </p:blipFill>
        <p:spPr>
          <a:xfrm>
            <a:off x="1227995" y="2924944"/>
            <a:ext cx="3416014" cy="256324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5144" r="13714" b="986"/>
          <a:stretch/>
        </p:blipFill>
        <p:spPr>
          <a:xfrm>
            <a:off x="4932040" y="2899238"/>
            <a:ext cx="3271345" cy="2635250"/>
          </a:xfrm>
        </p:spPr>
      </p:pic>
    </p:spTree>
    <p:extLst>
      <p:ext uri="{BB962C8B-B14F-4D97-AF65-F5344CB8AC3E}">
        <p14:creationId xmlns:p14="http://schemas.microsoft.com/office/powerpoint/2010/main" val="210378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3168352" cy="206743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spcAft>
                <a:spcPts val="750"/>
              </a:spcAft>
            </a:pPr>
            <a:r>
              <a:rPr lang="ru-RU" sz="16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Аудитория проекта:</a:t>
            </a:r>
            <a: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Обучаемые гимназии, родители, сотрудники гимназии и ветераны. </a:t>
            </a:r>
            <a: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Затраченные ресурсы:</a:t>
            </a:r>
            <a: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создания музея с 01.10.2014 по 22.06.2015 </a:t>
            </a:r>
            <a: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28" y="982663"/>
            <a:ext cx="3669506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2813107"/>
            <a:ext cx="2736304" cy="306223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открыт в срок, проведены первые экскурсии и уроки, составлен план работы и развития музея на следующий год.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старта проекта: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01.10.2014</a:t>
            </a:r>
          </a:p>
          <a:p>
            <a:endParaRPr lang="ru-RU" sz="800" b="1" i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музея 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июня 2015г</a:t>
            </a:r>
            <a:endParaRPr lang="ru-RU" sz="1400" b="1" i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5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181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Tahoma</vt:lpstr>
      <vt:lpstr>Times New Roman</vt:lpstr>
      <vt:lpstr>Натуральные материалы</vt:lpstr>
      <vt:lpstr>Музей «Памяти»</vt:lpstr>
      <vt:lpstr>Цель проекта: Создание музея "Памяти"  </vt:lpstr>
      <vt:lpstr>Музей содержит экспозицию, включающую документы и предметы периода Великой Отечественной войны, полученные с мест проведения раскопок, переданных из личных архивов участников проекта.</vt:lpstr>
      <vt:lpstr>Основу музея составляет стена "Памяти"из работ обучающихся, посвященных "Страницас семейной истории", связанным с Великой Отечественной войной, объединенных единой целью: "Спасибо деду за Победу". </vt:lpstr>
      <vt:lpstr>В музее размещены макеты оружия и копии наград, авторские копии военной формы одежды времен Великой Отечественной войны, артефакты с мест проведения раскопок, документы из личных архивов. </vt:lpstr>
      <vt:lpstr> Мероприятия в рамках проекта:   1. Открытие музея АНО Павловская гимназия, 22.06.2015 2. Экскурсии для учеников гимназии, с 22.06.15 по 25.06.15 5, 6, 8 классы   </vt:lpstr>
      <vt:lpstr>3.Уроки истории (в формате квеста) для 6-х классов. 4. Интегрированные уроки (музейный урок+психология+физкультура) «Меткий стрелок», с 09.11.15 по 23.11.15  для 6-8 классов.  5. Музейный урок-квест «Дело было под Москвой» с 01.12.15 по 10.12.15 для 5-6 классов </vt:lpstr>
      <vt:lpstr>6.Участие во всероссийском конкурсе рисунка «Спасибо деду за Победу!»</vt:lpstr>
      <vt:lpstr>Аудитория проекта: Обучаемые гимназии, родители, сотрудники гимназии и ветераны.  Затраченные ресурсы: Время создания музея с 01.10.2014 по 22.06.2015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В. Зимятова</dc:creator>
  <cp:lastModifiedBy>uk5-105-arm0</cp:lastModifiedBy>
  <cp:revision>30</cp:revision>
  <dcterms:created xsi:type="dcterms:W3CDTF">2015-06-03T14:27:43Z</dcterms:created>
  <dcterms:modified xsi:type="dcterms:W3CDTF">2016-03-26T10:18:10Z</dcterms:modified>
</cp:coreProperties>
</file>