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7" r:id="rId7"/>
    <p:sldId id="262" r:id="rId8"/>
    <p:sldId id="263" r:id="rId9"/>
    <p:sldId id="264" r:id="rId10"/>
    <p:sldId id="265" r:id="rId11"/>
    <p:sldId id="25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91B66-3757-4B92-95AE-73F8F145290D}" type="datetimeFigureOut">
              <a:rPr lang="ru-RU" smtClean="0"/>
              <a:pPr/>
              <a:t>24.10.16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C475E-C631-468D-83D3-760F8FA75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91B66-3757-4B92-95AE-73F8F145290D}" type="datetimeFigureOut">
              <a:rPr lang="ru-RU" smtClean="0"/>
              <a:pPr/>
              <a:t>24.10.16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C475E-C631-468D-83D3-760F8FA75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91B66-3757-4B92-95AE-73F8F145290D}" type="datetimeFigureOut">
              <a:rPr lang="ru-RU" smtClean="0"/>
              <a:pPr/>
              <a:t>24.10.16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C475E-C631-468D-83D3-760F8FA75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91B66-3757-4B92-95AE-73F8F145290D}" type="datetimeFigureOut">
              <a:rPr lang="ru-RU" smtClean="0"/>
              <a:pPr/>
              <a:t>24.10.16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C475E-C631-468D-83D3-760F8FA75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91B66-3757-4B92-95AE-73F8F145290D}" type="datetimeFigureOut">
              <a:rPr lang="ru-RU" smtClean="0"/>
              <a:pPr/>
              <a:t>24.10.16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C475E-C631-468D-83D3-760F8FA75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91B66-3757-4B92-95AE-73F8F145290D}" type="datetimeFigureOut">
              <a:rPr lang="ru-RU" smtClean="0"/>
              <a:pPr/>
              <a:t>24.10.16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C475E-C631-468D-83D3-760F8FA75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91B66-3757-4B92-95AE-73F8F145290D}" type="datetimeFigureOut">
              <a:rPr lang="ru-RU" smtClean="0"/>
              <a:pPr/>
              <a:t>24.10.16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C475E-C631-468D-83D3-760F8FA75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91B66-3757-4B92-95AE-73F8F145290D}" type="datetimeFigureOut">
              <a:rPr lang="ru-RU" smtClean="0"/>
              <a:pPr/>
              <a:t>24.10.16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C475E-C631-468D-83D3-760F8FA75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91B66-3757-4B92-95AE-73F8F145290D}" type="datetimeFigureOut">
              <a:rPr lang="ru-RU" smtClean="0"/>
              <a:pPr/>
              <a:t>24.10.16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C475E-C631-468D-83D3-760F8FA75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91B66-3757-4B92-95AE-73F8F145290D}" type="datetimeFigureOut">
              <a:rPr lang="ru-RU" smtClean="0"/>
              <a:pPr/>
              <a:t>24.10.16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C475E-C631-468D-83D3-760F8FA750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91B66-3757-4B92-95AE-73F8F145290D}" type="datetimeFigureOut">
              <a:rPr lang="ru-RU" smtClean="0"/>
              <a:pPr/>
              <a:t>24.10.16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2EC475E-C631-468D-83D3-760F8FA750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F491B66-3757-4B92-95AE-73F8F145290D}" type="datetimeFigureOut">
              <a:rPr lang="ru-RU" smtClean="0"/>
              <a:pPr/>
              <a:t>24.10.16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2EC475E-C631-468D-83D3-760F8FA7505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629569"/>
            <a:ext cx="71287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Памятник героям -память живым.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75656" y="4941168"/>
            <a:ext cx="6408712" cy="92333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ГБОУ Школа №2075 ШО 3</a:t>
            </a:r>
          </a:p>
          <a:p>
            <a:r>
              <a:rPr lang="ru-RU" dirty="0" smtClean="0"/>
              <a:t>Автор: Козицын Роман и Квасов Данила </a:t>
            </a:r>
          </a:p>
          <a:p>
            <a:r>
              <a:rPr lang="ru-RU" dirty="0" smtClean="0"/>
              <a:t>Руководитель: Герасимова Наталья Викторовна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75656" y="1340768"/>
            <a:ext cx="64807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1"/>
                </a:solidFill>
              </a:rPr>
              <a:t>Исследовательская работа</a:t>
            </a:r>
            <a:endParaRPr lang="ru-RU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01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1124744"/>
            <a:ext cx="7893134" cy="4449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фото.jpg"/>
          <p:cNvPicPr/>
          <p:nvPr/>
        </p:nvPicPr>
        <p:blipFill>
          <a:blip r:embed="rId2" cstate="print"/>
          <a:stretch>
            <a:fillRect/>
          </a:stretch>
        </p:blipFill>
        <p:spPr>
          <a:xfrm rot="21348605">
            <a:off x="107504" y="260648"/>
            <a:ext cx="2605164" cy="3619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фото2.jpg"/>
          <p:cNvPicPr/>
          <p:nvPr/>
        </p:nvPicPr>
        <p:blipFill>
          <a:blip r:embed="rId3" cstate="print"/>
          <a:stretch>
            <a:fillRect/>
          </a:stretch>
        </p:blipFill>
        <p:spPr>
          <a:xfrm rot="387006">
            <a:off x="6228184" y="188640"/>
            <a:ext cx="2696098" cy="3627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89341672_4068804_79597321_large_2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83768" y="2420888"/>
            <a:ext cx="3888432" cy="4104456"/>
          </a:xfrm>
          <a:prstGeom prst="rect">
            <a:avLst/>
          </a:prstGeom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771800" y="2705145"/>
            <a:ext cx="324036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Выводы :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Загадка братской могилы ,</a:t>
            </a:r>
            <a:endParaRPr kumimoji="0" lang="en-US" sz="1600" b="0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находящейся на территории нашей </a:t>
            </a:r>
            <a:endParaRPr kumimoji="0" lang="en-US" sz="1600" b="0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школы не раскрыта, но та </a:t>
            </a:r>
            <a:endParaRPr kumimoji="0" lang="en-US" sz="1600" b="0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небольшая информация которая </a:t>
            </a:r>
            <a:endParaRPr kumimoji="0" lang="en-US" sz="1600" b="0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получена во время поисковой </a:t>
            </a:r>
            <a:endParaRPr kumimoji="0" lang="en-US" sz="1600" b="0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деятельности по восстановлении </a:t>
            </a:r>
            <a:endParaRPr kumimoji="0" lang="en-US" sz="1600" b="0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имен погибших частично восстановила хронику события</a:t>
            </a:r>
            <a:r>
              <a:rPr lang="ru-RU" sz="1600" i="1" dirty="0" smtClean="0">
                <a:solidFill>
                  <a:schemeClr val="bg2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произошедшего в феврале 1942 года.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bg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0" y="4149080"/>
            <a:ext cx="1800200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bg2"/>
                </a:solidFill>
              </a:rPr>
              <a:t>Фотографии, найденные в кармане погибших десантников.</a:t>
            </a:r>
            <a:endParaRPr lang="ru-RU" sz="1200" dirty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9341672_4068804_79597321_large_2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23928" y="404664"/>
            <a:ext cx="5220072" cy="309634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83968" y="908720"/>
            <a:ext cx="4572000" cy="249299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Целью работы </a:t>
            </a:r>
            <a:r>
              <a:rPr lang="ru-RU" sz="1400" b="1" dirty="0" smtClean="0">
                <a:solidFill>
                  <a:schemeClr val="bg2"/>
                </a:solidFill>
              </a:rPr>
              <a:t>является разработка документации, установление точных фактов с целью выявить все подробности катастрофы и гибели десантников 214 ВДБ .Восстановление точных данных о захороненных воинов, описание полученных результатов.Я провожу научно-исследовательскую работу с целью сохранить память о немеркнущем подвиге воинов, внесших огромный вклад в Победу в Великой Отечественной войне.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4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NotePap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03648" y="0"/>
            <a:ext cx="5818373" cy="3733598"/>
          </a:xfrm>
          <a:prstGeom prst="rect">
            <a:avLst/>
          </a:prstGeom>
        </p:spPr>
      </p:pic>
      <p:pic>
        <p:nvPicPr>
          <p:cNvPr id="9" name="Рисунок 8" descr="фото1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99792" y="3789040"/>
            <a:ext cx="3312368" cy="24734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1547664" y="6381328"/>
            <a:ext cx="5256584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Фотография, найденная в кармане десантника</a:t>
            </a:r>
            <a:endParaRPr lang="ru-RU" dirty="0"/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411760" y="552163"/>
            <a:ext cx="4392488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Гипотеза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исследования заключается в следующем: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установлено, что на борту самолета находилось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16 парашютистов – десантников 214 – й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Воздушно- Десантной Бригады. 27 февраля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1942 года пятнадцать десантников были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похоронены в братской могиле в поселке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Курилово. Экипаж самолета 28 февраля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кремирован в Москве. 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otePap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59647">
            <a:off x="1126978" y="2984627"/>
            <a:ext cx="6108544" cy="3733598"/>
          </a:xfrm>
          <a:prstGeom prst="rect">
            <a:avLst/>
          </a:prstGeom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2195736" y="3244335"/>
            <a:ext cx="4320480" cy="2923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Методы исследования: </a:t>
            </a:r>
            <a:endParaRPr lang="ru-RU" sz="2000" i="1" dirty="0" smtClean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- опрос местных жителей о каких – либо фактах, связанных с крушением самолета; </a:t>
            </a:r>
          </a:p>
          <a:p>
            <a:r>
              <a:rPr lang="ru-RU" sz="2000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- изучение необходимой документации;</a:t>
            </a:r>
          </a:p>
          <a:p>
            <a:r>
              <a:rPr lang="ru-RU" sz="2000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 - запросы в архивы для </a:t>
            </a:r>
            <a:r>
              <a:rPr lang="ru-RU" sz="2000" i="1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установления точных данных </a:t>
            </a:r>
            <a:r>
              <a:rPr lang="ru-RU" sz="2000" i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400" dirty="0" smtClean="0"/>
              <a:t> </a:t>
            </a:r>
          </a:p>
        </p:txBody>
      </p:sp>
      <p:pic>
        <p:nvPicPr>
          <p:cNvPr id="4" name="Рисунок 3" descr="IMG_15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116632"/>
            <a:ext cx="4824536" cy="27138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 файл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3728" y="548680"/>
            <a:ext cx="4392488" cy="5860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 файл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71800" y="764704"/>
            <a:ext cx="3456384" cy="4697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691680" y="5949280"/>
            <a:ext cx="540060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Саксонов Петр Иванович (выживший десантник)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 файл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0"/>
            <a:ext cx="6552728" cy="3933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3 файл 2.png"/>
          <p:cNvPicPr>
            <a:picLocks noChangeAspect="1"/>
          </p:cNvPicPr>
          <p:nvPr/>
        </p:nvPicPr>
        <p:blipFill>
          <a:blip r:embed="rId3" cstate="print"/>
          <a:srcRect t="43984"/>
          <a:stretch>
            <a:fillRect/>
          </a:stretch>
        </p:blipFill>
        <p:spPr>
          <a:xfrm>
            <a:off x="1043608" y="4077072"/>
            <a:ext cx="669674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 4 файл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37" y="2490787"/>
            <a:ext cx="9077325" cy="1876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 файл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1412776"/>
            <a:ext cx="4320480" cy="3365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5 файл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412776"/>
            <a:ext cx="4455400" cy="3384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19">
      <a:dk1>
        <a:srgbClr val="786E53"/>
      </a:dk1>
      <a:lt1>
        <a:srgbClr val="85581B"/>
      </a:lt1>
      <a:dk2>
        <a:srgbClr val="B99F09"/>
      </a:dk2>
      <a:lt2>
        <a:srgbClr val="634214"/>
      </a:lt2>
      <a:accent1>
        <a:srgbClr val="F9E98E"/>
      </a:accent1>
      <a:accent2>
        <a:srgbClr val="DBA050"/>
      </a:accent2>
      <a:accent3>
        <a:srgbClr val="D7963B"/>
      </a:accent3>
      <a:accent4>
        <a:srgbClr val="748560"/>
      </a:accent4>
      <a:accent5>
        <a:srgbClr val="9E9273"/>
      </a:accent5>
      <a:accent6>
        <a:srgbClr val="F6DE55"/>
      </a:accent6>
      <a:hlink>
        <a:srgbClr val="BAB8C8"/>
      </a:hlink>
      <a:folHlink>
        <a:srgbClr val="F9E98E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243</TotalTime>
  <Words>221</Words>
  <Application>Microsoft Office PowerPoint</Application>
  <PresentationFormat>Экран (4:3)</PresentationFormat>
  <Paragraphs>29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Герасимова Наталья</dc:creator>
  <cp:lastModifiedBy>Olimpieva</cp:lastModifiedBy>
  <cp:revision>26</cp:revision>
  <dcterms:created xsi:type="dcterms:W3CDTF">2015-11-12T11:56:55Z</dcterms:created>
  <dcterms:modified xsi:type="dcterms:W3CDTF">2016-10-24T12:55:58Z</dcterms:modified>
</cp:coreProperties>
</file>