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5"/>
  </p:notesMasterIdLst>
  <p:handoutMasterIdLst>
    <p:handoutMasterId r:id="rId36"/>
  </p:handoutMasterIdLst>
  <p:sldIdLst>
    <p:sldId id="256" r:id="rId4"/>
    <p:sldId id="257" r:id="rId5"/>
    <p:sldId id="258" r:id="rId6"/>
    <p:sldId id="287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8" r:id="rId28"/>
    <p:sldId id="281" r:id="rId29"/>
    <p:sldId id="282" r:id="rId30"/>
    <p:sldId id="283" r:id="rId31"/>
    <p:sldId id="284" r:id="rId32"/>
    <p:sldId id="285" r:id="rId33"/>
    <p:sldId id="286" r:id="rId34"/>
  </p:sldIdLst>
  <p:sldSz cx="9907588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68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C197AFF-15B7-4B96-BCAD-49E9053BA06F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88162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17B5490-832F-4054-B52C-8DC78EF9604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5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896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912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520" y="812520"/>
            <a:ext cx="579059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CCFFD3-6154-4E3B-847F-D9CB8F5BB87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1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E43A79-3F73-470A-B14C-A323FF9F804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1604963"/>
            <a:ext cx="2228850" cy="45259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604963"/>
            <a:ext cx="6534150" cy="45259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6883FD-A733-410B-B945-DABA5D92E51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64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C980FE-F71C-4F79-A6BA-BCE643C4F97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4CE901-5D48-432E-9056-8DE3BC45754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4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B66C2B-88B7-4457-AA3D-02183C1E843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0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03438" y="2133600"/>
            <a:ext cx="3546475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02313" y="2133600"/>
            <a:ext cx="3546475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40AB8FE-6CDE-40AC-B1FD-CF618F97071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9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44A93A-4E8D-445A-A41F-A562A30FDFF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6E4BD3-A3F0-4538-91BE-4F7894FD313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F0F272-E1E8-4BEA-BF7C-21DBC2E09E3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BF35DB-09F0-46C6-A52B-71D26716CA8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550422-14A9-43F4-95E5-9BE21AF59C1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5D581F-9B13-4424-8211-163C740894A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9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37692E-71B6-476A-A52C-8C8966CBB90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57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37450" y="623888"/>
            <a:ext cx="1811338" cy="5286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03438" y="623888"/>
            <a:ext cx="5281612" cy="5286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3FE160-A7BB-435B-BE2D-8B98BB222071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6F99C4-C36D-4AE5-945C-99D3B0775CD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827A1E-D749-41AC-94A6-F04B9F0B840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5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42552F-A75E-4E19-B365-4615B08ADEB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6DDA12-79F5-4E25-9A5E-BA28345F893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6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03438" y="2133600"/>
            <a:ext cx="16764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32238" y="2133600"/>
            <a:ext cx="16764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FA53B51-CC8A-45EB-9DD8-7099E2421B9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A7BB99-011A-4294-B1D0-E1349CCF403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9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F296EE-6AB3-4518-BE3A-1F68A8C683F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8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132C86-7DDD-45A3-B015-557B24B27B3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7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47C745-51A7-47F6-8140-0535BC3E1EE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D082EB-24D9-4005-B067-1C8E06BC3A3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8D31DE-2450-463B-98C1-C65D23F63D1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91523D-8762-4469-980A-3E7406764EE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6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37450" y="623888"/>
            <a:ext cx="1809750" cy="5286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03438" y="623888"/>
            <a:ext cx="5281612" cy="5286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D1669B0-93EB-43E9-BC07-5C2D44E2B8E8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22C2E4-888A-4859-84ED-6866A04AC39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9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4963"/>
            <a:ext cx="43815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4963"/>
            <a:ext cx="43815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2C7916-FF98-4AD0-98CE-5F5248BF7F6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0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5E3234-B4CD-4096-99E2-3FAF56972E8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2B1055-818D-40D1-B49D-7667181F8EB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687D23-A952-4630-8F69-D03F02FB860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90F922-9DA8-4E86-95E3-1B6F53332A5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4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E563A7-2C36-453E-B301-EACE653AABC7}" type="datetime1">
              <a:rPr lang="ru-RU" smtClean="0"/>
              <a:pPr lvl="0"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73B540-64EF-4D3B-9865-E175C820EAB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36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0" y="228600"/>
            <a:ext cx="2316960" cy="6638400"/>
            <a:chOff x="0" y="228600"/>
            <a:chExt cx="2316960" cy="6638400"/>
          </a:xfrm>
        </p:grpSpPr>
        <p:sp>
          <p:nvSpPr>
            <p:cNvPr id="3" name="Freeform 11"/>
            <p:cNvSpPr/>
            <p:nvPr/>
          </p:nvSpPr>
          <p:spPr>
            <a:xfrm>
              <a:off x="0" y="2575080"/>
              <a:ext cx="81360" cy="625680"/>
            </a:xfrm>
            <a:custGeom>
              <a:avLst/>
              <a:gdLst>
                <a:gd name="f0" fmla="val 0"/>
                <a:gd name="f1" fmla="val 22"/>
                <a:gd name="f2" fmla="val 136"/>
                <a:gd name="f3" fmla="val 20"/>
                <a:gd name="f4" fmla="val 117"/>
                <a:gd name="f5" fmla="val 19"/>
                <a:gd name="f6" fmla="val 99"/>
                <a:gd name="f7" fmla="val 17"/>
                <a:gd name="f8" fmla="val 80"/>
                <a:gd name="f9" fmla="val 11"/>
                <a:gd name="f10" fmla="val 54"/>
                <a:gd name="f11" fmla="val 6"/>
                <a:gd name="f12" fmla="val 27"/>
                <a:gd name="f13" fmla="val 35"/>
                <a:gd name="f14" fmla="val 64"/>
                <a:gd name="f15" fmla="val 13"/>
                <a:gd name="f16" fmla="val 94"/>
                <a:gd name="f17" fmla="val 124"/>
                <a:gd name="f18" fmla="val 128"/>
                <a:gd name="f19" fmla="val 21"/>
                <a:gd name="f20" fmla="val 1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2" h="136">
                  <a:moveTo>
                    <a:pt x="f1" y="f2"/>
                  </a:moveTo>
                  <a:cubicBezTo>
                    <a:pt x="f3" y="f4"/>
                    <a:pt x="f5" y="f6"/>
                    <a:pt x="f7" y="f8"/>
                  </a:cubicBezTo>
                  <a:cubicBezTo>
                    <a:pt x="f9" y="f10"/>
                    <a:pt x="f11" y="f12"/>
                    <a:pt x="f0" y="f0"/>
                  </a:cubicBezTo>
                  <a:cubicBezTo>
                    <a:pt x="f0" y="f13"/>
                    <a:pt x="f0" y="f13"/>
                    <a:pt x="f0" y="f13"/>
                  </a:cubicBezTo>
                  <a:cubicBezTo>
                    <a:pt x="f11" y="f14"/>
                    <a:pt x="f15" y="f16"/>
                    <a:pt x="f3" y="f17"/>
                  </a:cubicBezTo>
                  <a:cubicBezTo>
                    <a:pt x="f3" y="f18"/>
                    <a:pt x="f19" y="f20"/>
                    <a:pt x="f1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" name="Freeform 12"/>
            <p:cNvSpPr/>
            <p:nvPr/>
          </p:nvSpPr>
          <p:spPr>
            <a:xfrm>
              <a:off x="104400" y="3156479"/>
              <a:ext cx="525240" cy="2322000"/>
            </a:xfrm>
            <a:custGeom>
              <a:avLst/>
              <a:gdLst>
                <a:gd name="f0" fmla="val 0"/>
                <a:gd name="f1" fmla="val 140"/>
                <a:gd name="f2" fmla="val 504"/>
                <a:gd name="f3" fmla="val 86"/>
                <a:gd name="f4" fmla="val 350"/>
                <a:gd name="f5" fmla="val 103"/>
                <a:gd name="f6" fmla="val 402"/>
                <a:gd name="f7" fmla="val 120"/>
                <a:gd name="f8" fmla="val 453"/>
                <a:gd name="f9" fmla="val 139"/>
                <a:gd name="f10" fmla="val 495"/>
                <a:gd name="f11" fmla="val 487"/>
                <a:gd name="f12" fmla="val 478"/>
                <a:gd name="f13" fmla="val 124"/>
                <a:gd name="f14" fmla="val 435"/>
                <a:gd name="f15" fmla="val 109"/>
                <a:gd name="f16" fmla="val 391"/>
                <a:gd name="f17" fmla="val 95"/>
                <a:gd name="f18" fmla="val 347"/>
                <a:gd name="f19" fmla="val 58"/>
                <a:gd name="f20" fmla="val 233"/>
                <a:gd name="f21" fmla="val 27"/>
                <a:gd name="f22" fmla="val 117"/>
                <a:gd name="f23" fmla="val 2"/>
                <a:gd name="f24" fmla="val 20"/>
                <a:gd name="f25" fmla="val 4"/>
                <a:gd name="f26" fmla="val 41"/>
                <a:gd name="f27" fmla="val 6"/>
                <a:gd name="f28" fmla="val 61"/>
                <a:gd name="f29" fmla="val 30"/>
                <a:gd name="f30" fmla="val 158"/>
                <a:gd name="f31" fmla="val 56"/>
                <a:gd name="f32" fmla="val 25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40" h="504">
                  <a:moveTo>
                    <a:pt x="f3" y="f4"/>
                  </a:moveTo>
                  <a:cubicBezTo>
                    <a:pt x="f5" y="f6"/>
                    <a:pt x="f7" y="f8"/>
                    <a:pt x="f9" y="f2"/>
                  </a:cubicBezTo>
                  <a:cubicBezTo>
                    <a:pt x="f9" y="f10"/>
                    <a:pt x="f9" y="f11"/>
                    <a:pt x="f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0" y="f0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5" name="Freeform 13"/>
            <p:cNvSpPr/>
            <p:nvPr/>
          </p:nvSpPr>
          <p:spPr>
            <a:xfrm>
              <a:off x="655560" y="5447159"/>
              <a:ext cx="494640" cy="1419840"/>
            </a:xfrm>
            <a:custGeom>
              <a:avLst/>
              <a:gdLst>
                <a:gd name="f0" fmla="val 0"/>
                <a:gd name="f1" fmla="val 132"/>
                <a:gd name="f2" fmla="val 308"/>
                <a:gd name="f3" fmla="val 8"/>
                <a:gd name="f4" fmla="val 22"/>
                <a:gd name="f5" fmla="val 5"/>
                <a:gd name="f6" fmla="val 15"/>
                <a:gd name="f7" fmla="val 2"/>
                <a:gd name="f8" fmla="val 10"/>
                <a:gd name="f9" fmla="val 19"/>
                <a:gd name="f10" fmla="val 29"/>
                <a:gd name="f11" fmla="val 21"/>
                <a:gd name="f12" fmla="val 85"/>
                <a:gd name="f13" fmla="val 44"/>
                <a:gd name="f14" fmla="val 140"/>
                <a:gd name="f15" fmla="val 68"/>
                <a:gd name="f16" fmla="val 194"/>
                <a:gd name="f17" fmla="val 232"/>
                <a:gd name="f18" fmla="val 104"/>
                <a:gd name="f19" fmla="val 270"/>
                <a:gd name="f20" fmla="val 123"/>
                <a:gd name="f21" fmla="val 113"/>
                <a:gd name="f22" fmla="val 269"/>
                <a:gd name="f23" fmla="val 94"/>
                <a:gd name="f24" fmla="val 230"/>
                <a:gd name="f25" fmla="val 77"/>
                <a:gd name="f26" fmla="val 190"/>
                <a:gd name="f27" fmla="val 52"/>
                <a:gd name="f28" fmla="val 135"/>
                <a:gd name="f29" fmla="val 7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32" h="308">
                  <a:moveTo>
                    <a:pt x="f3" y="f4"/>
                  </a:moveTo>
                  <a:cubicBezTo>
                    <a:pt x="f5" y="f6"/>
                    <a:pt x="f7" y="f3"/>
                    <a:pt x="f0" y="f0"/>
                  </a:cubicBezTo>
                  <a:cubicBezTo>
                    <a:pt x="f0" y="f8"/>
                    <a:pt x="f0" y="f9"/>
                    <a:pt x="f0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2" y="f17"/>
                    <a:pt x="f18" y="f19"/>
                    <a:pt x="f20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10" y="f29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6" name="Freeform 14"/>
            <p:cNvSpPr/>
            <p:nvPr/>
          </p:nvSpPr>
          <p:spPr>
            <a:xfrm>
              <a:off x="779760" y="6503760"/>
              <a:ext cx="138960" cy="363239"/>
            </a:xfrm>
            <a:custGeom>
              <a:avLst/>
              <a:gdLst>
                <a:gd name="f0" fmla="val 0"/>
                <a:gd name="f1" fmla="val 37"/>
                <a:gd name="f2" fmla="val 79"/>
                <a:gd name="f3" fmla="val 28"/>
                <a:gd name="f4" fmla="val 24"/>
                <a:gd name="f5" fmla="val 53"/>
                <a:gd name="f6" fmla="val 12"/>
                <a:gd name="f7" fmla="val 27"/>
                <a:gd name="f8" fmla="val 8"/>
                <a:gd name="f9" fmla="val 1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7" h="79">
                  <a:moveTo>
                    <a:pt x="f3" y="f2"/>
                  </a:moveTo>
                  <a:cubicBezTo>
                    <a:pt x="f1" y="f2"/>
                    <a:pt x="f1" y="f2"/>
                    <a:pt x="f1" y="f2"/>
                  </a:cubicBezTo>
                  <a:cubicBezTo>
                    <a:pt x="f4" y="f5"/>
                    <a:pt x="f6" y="f7"/>
                    <a:pt x="f0" y="f0"/>
                  </a:cubicBezTo>
                  <a:cubicBezTo>
                    <a:pt x="f8" y="f7"/>
                    <a:pt x="f9" y="f5"/>
                    <a:pt x="f3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7" name="Freeform 15"/>
            <p:cNvSpPr/>
            <p:nvPr/>
          </p:nvSpPr>
          <p:spPr>
            <a:xfrm>
              <a:off x="81720" y="3201120"/>
              <a:ext cx="667440" cy="3328199"/>
            </a:xfrm>
            <a:custGeom>
              <a:avLst/>
              <a:gdLst>
                <a:gd name="f0" fmla="val 0"/>
                <a:gd name="f1" fmla="val 178"/>
                <a:gd name="f2" fmla="val 722"/>
                <a:gd name="f3" fmla="val 162"/>
                <a:gd name="f4" fmla="val 660"/>
                <a:gd name="f5" fmla="val 145"/>
                <a:gd name="f6" fmla="val 618"/>
                <a:gd name="f7" fmla="val 130"/>
                <a:gd name="f8" fmla="val 576"/>
                <a:gd name="f9" fmla="val 116"/>
                <a:gd name="f10" fmla="val 534"/>
                <a:gd name="f11" fmla="val 84"/>
                <a:gd name="f12" fmla="val 437"/>
                <a:gd name="f13" fmla="val 59"/>
                <a:gd name="f14" fmla="val 337"/>
                <a:gd name="f15" fmla="val 40"/>
                <a:gd name="f16" fmla="val 236"/>
                <a:gd name="f17" fmla="val 29"/>
                <a:gd name="f18" fmla="val 175"/>
                <a:gd name="f19" fmla="val 20"/>
                <a:gd name="f20" fmla="val 113"/>
                <a:gd name="f21" fmla="val 12"/>
                <a:gd name="f22" fmla="val 51"/>
                <a:gd name="f23" fmla="val 8"/>
                <a:gd name="f24" fmla="val 34"/>
                <a:gd name="f25" fmla="val 4"/>
                <a:gd name="f26" fmla="val 17"/>
                <a:gd name="f27" fmla="val 79"/>
                <a:gd name="f28" fmla="val 19"/>
                <a:gd name="f29" fmla="val 159"/>
                <a:gd name="f30" fmla="val 33"/>
                <a:gd name="f31" fmla="val 237"/>
                <a:gd name="f32" fmla="val 339"/>
                <a:gd name="f33" fmla="val 76"/>
                <a:gd name="f34" fmla="val 439"/>
                <a:gd name="f35" fmla="val 107"/>
                <a:gd name="f36" fmla="val 537"/>
                <a:gd name="f37" fmla="val 123"/>
                <a:gd name="f38" fmla="val 586"/>
                <a:gd name="f39" fmla="val 141"/>
                <a:gd name="f40" fmla="val 634"/>
                <a:gd name="f41" fmla="val 160"/>
                <a:gd name="f42" fmla="val 681"/>
                <a:gd name="f43" fmla="val 166"/>
                <a:gd name="f44" fmla="val 695"/>
                <a:gd name="f45" fmla="val 172"/>
                <a:gd name="f46" fmla="val 708"/>
                <a:gd name="f47" fmla="val 176"/>
                <a:gd name="f48" fmla="val 717"/>
                <a:gd name="f49" fmla="val 713"/>
                <a:gd name="f50" fmla="val 174"/>
                <a:gd name="f51" fmla="val 169"/>
                <a:gd name="f52" fmla="val 692"/>
                <a:gd name="f53" fmla="val 165"/>
                <a:gd name="f54" fmla="val 67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8" h="722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0" y="f0"/>
                  </a:cubicBezTo>
                  <a:cubicBezTo>
                    <a:pt x="f23" y="f27"/>
                    <a:pt x="f28" y="f29"/>
                    <a:pt x="f30" y="f31"/>
                  </a:cubicBezTo>
                  <a:cubicBezTo>
                    <a:pt x="f22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1" y="f2"/>
                  </a:cubicBezTo>
                  <a:cubicBezTo>
                    <a:pt x="f47" y="f48"/>
                    <a:pt x="f18" y="f49"/>
                    <a:pt x="f50" y="f46"/>
                  </a:cubicBezTo>
                  <a:cubicBezTo>
                    <a:pt x="f51" y="f52"/>
                    <a:pt x="f53" y="f54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8" name="Freeform 16"/>
            <p:cNvSpPr/>
            <p:nvPr/>
          </p:nvSpPr>
          <p:spPr>
            <a:xfrm>
              <a:off x="18000" y="228600"/>
              <a:ext cx="86040" cy="2927520"/>
            </a:xfrm>
            <a:custGeom>
              <a:avLst/>
              <a:gdLst>
                <a:gd name="f0" fmla="val 0"/>
                <a:gd name="f1" fmla="val 23"/>
                <a:gd name="f2" fmla="val 635"/>
                <a:gd name="f3" fmla="val 11"/>
                <a:gd name="f4" fmla="val 577"/>
                <a:gd name="f5" fmla="val 12"/>
                <a:gd name="f6" fmla="val 581"/>
                <a:gd name="f7" fmla="val 585"/>
                <a:gd name="f8" fmla="val 589"/>
                <a:gd name="f9" fmla="val 15"/>
                <a:gd name="f10" fmla="val 603"/>
                <a:gd name="f11" fmla="val 19"/>
                <a:gd name="f12" fmla="val 617"/>
                <a:gd name="f13" fmla="val 22"/>
                <a:gd name="f14" fmla="val 632"/>
                <a:gd name="f15" fmla="val 633"/>
                <a:gd name="f16" fmla="val 634"/>
                <a:gd name="f17" fmla="val 21"/>
                <a:gd name="f18" fmla="val 615"/>
                <a:gd name="f19" fmla="val 596"/>
                <a:gd name="f20" fmla="val 17"/>
                <a:gd name="f21" fmla="val 576"/>
                <a:gd name="f22" fmla="val 9"/>
                <a:gd name="f23" fmla="val 474"/>
                <a:gd name="f24" fmla="val 5"/>
                <a:gd name="f25" fmla="val 372"/>
                <a:gd name="f26" fmla="val 269"/>
                <a:gd name="f27" fmla="val 6"/>
                <a:gd name="f28" fmla="val 179"/>
                <a:gd name="f29" fmla="val 90"/>
                <a:gd name="f30" fmla="val 89"/>
                <a:gd name="f31" fmla="val 2"/>
                <a:gd name="f32" fmla="val 1"/>
                <a:gd name="f33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3" h="635">
                  <a:moveTo>
                    <a:pt x="f3" y="f4"/>
                  </a:moveTo>
                  <a:cubicBezTo>
                    <a:pt x="f5" y="f6"/>
                    <a:pt x="f5" y="f7"/>
                    <a:pt x="f5" y="f8"/>
                  </a:cubicBezTo>
                  <a:cubicBezTo>
                    <a:pt x="f9" y="f10"/>
                    <a:pt x="f11" y="f12"/>
                    <a:pt x="f13" y="f14"/>
                  </a:cubicBezTo>
                  <a:cubicBezTo>
                    <a:pt x="f13" y="f15"/>
                    <a:pt x="f13" y="f16"/>
                    <a:pt x="f1" y="f2"/>
                  </a:cubicBezTo>
                  <a:cubicBezTo>
                    <a:pt x="f17" y="f18"/>
                    <a:pt x="f11" y="f19"/>
                    <a:pt x="f20" y="f21"/>
                  </a:cubicBezTo>
                  <a:cubicBezTo>
                    <a:pt x="f22" y="f23"/>
                    <a:pt x="f24" y="f25"/>
                    <a:pt x="f24" y="f26"/>
                  </a:cubicBezTo>
                  <a:cubicBezTo>
                    <a:pt x="f27" y="f28"/>
                    <a:pt x="f22" y="f29"/>
                    <a:pt x="f9" y="f0"/>
                  </a:cubicBezTo>
                  <a:cubicBezTo>
                    <a:pt x="f5" y="f0"/>
                    <a:pt x="f5" y="f0"/>
                    <a:pt x="f5" y="f0"/>
                  </a:cubicBezTo>
                  <a:cubicBezTo>
                    <a:pt x="f24" y="f30"/>
                    <a:pt x="f31" y="f28"/>
                    <a:pt x="f32" y="f26"/>
                  </a:cubicBezTo>
                  <a:cubicBezTo>
                    <a:pt x="f0" y="f25"/>
                    <a:pt x="f33" y="f23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9" name="Freeform 17"/>
            <p:cNvSpPr/>
            <p:nvPr/>
          </p:nvSpPr>
          <p:spPr>
            <a:xfrm>
              <a:off x="63720" y="2944079"/>
              <a:ext cx="63360" cy="493560"/>
            </a:xfrm>
            <a:custGeom>
              <a:avLst/>
              <a:gdLst>
                <a:gd name="f0" fmla="val 0"/>
                <a:gd name="f1" fmla="val 17"/>
                <a:gd name="f2" fmla="val 107"/>
                <a:gd name="f3" fmla="val 2"/>
                <a:gd name="f4" fmla="val 19"/>
                <a:gd name="f5" fmla="val 3"/>
                <a:gd name="f6" fmla="val 37"/>
                <a:gd name="f7" fmla="val 5"/>
                <a:gd name="f8" fmla="val 56"/>
                <a:gd name="f9" fmla="val 9"/>
                <a:gd name="f10" fmla="val 73"/>
                <a:gd name="f11" fmla="val 13"/>
                <a:gd name="f12" fmla="val 90"/>
                <a:gd name="f13" fmla="val 15"/>
                <a:gd name="f14" fmla="val 87"/>
                <a:gd name="f15" fmla="val 66"/>
                <a:gd name="f16" fmla="val 11"/>
                <a:gd name="f17" fmla="val 46"/>
                <a:gd name="f18" fmla="val 10"/>
                <a:gd name="f19" fmla="val 45"/>
                <a:gd name="f20" fmla="val 44"/>
                <a:gd name="f21" fmla="val 43"/>
                <a:gd name="f22" fmla="val 7"/>
                <a:gd name="f23" fmla="val 28"/>
                <a:gd name="f24" fmla="val 1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" h="107">
                  <a:moveTo>
                    <a:pt x="f0" y="f0"/>
                  </a:moveTo>
                  <a:cubicBezTo>
                    <a:pt x="f3" y="f4"/>
                    <a:pt x="f5" y="f6"/>
                    <a:pt x="f7" y="f8"/>
                  </a:cubicBezTo>
                  <a:cubicBezTo>
                    <a:pt x="f9" y="f10"/>
                    <a:pt x="f11" y="f12"/>
                    <a:pt x="f1" y="f2"/>
                  </a:cubicBezTo>
                  <a:cubicBezTo>
                    <a:pt x="f13" y="f14"/>
                    <a:pt x="f11" y="f15"/>
                    <a:pt x="f16" y="f17"/>
                  </a:cubicBezTo>
                  <a:cubicBezTo>
                    <a:pt x="f18" y="f19"/>
                    <a:pt x="f18" y="f20"/>
                    <a:pt x="f18" y="f21"/>
                  </a:cubicBezTo>
                  <a:cubicBezTo>
                    <a:pt x="f22" y="f23"/>
                    <a:pt x="f5" y="f24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0" name="Freeform 18"/>
            <p:cNvSpPr/>
            <p:nvPr/>
          </p:nvSpPr>
          <p:spPr>
            <a:xfrm>
              <a:off x="625320" y="5478840"/>
              <a:ext cx="154080" cy="1024559"/>
            </a:xfrm>
            <a:custGeom>
              <a:avLst/>
              <a:gdLst>
                <a:gd name="f0" fmla="val 0"/>
                <a:gd name="f1" fmla="val 41"/>
                <a:gd name="f2" fmla="val 222"/>
                <a:gd name="f3" fmla="val 31"/>
                <a:gd name="f4" fmla="val 2"/>
                <a:gd name="f5" fmla="val 62"/>
                <a:gd name="f6" fmla="val 5"/>
                <a:gd name="f7" fmla="val 93"/>
                <a:gd name="f8" fmla="val 8"/>
                <a:gd name="f9" fmla="val 117"/>
                <a:gd name="f10" fmla="val 12"/>
                <a:gd name="f11" fmla="val 142"/>
                <a:gd name="f12" fmla="val 17"/>
                <a:gd name="f13" fmla="val 166"/>
                <a:gd name="f14" fmla="val 19"/>
                <a:gd name="f15" fmla="val 172"/>
                <a:gd name="f16" fmla="val 22"/>
                <a:gd name="f17" fmla="val 178"/>
                <a:gd name="f18" fmla="val 24"/>
                <a:gd name="f19" fmla="val 184"/>
                <a:gd name="f20" fmla="val 30"/>
                <a:gd name="f21" fmla="val 197"/>
                <a:gd name="f22" fmla="val 35"/>
                <a:gd name="f23" fmla="val 209"/>
                <a:gd name="f24" fmla="val 40"/>
                <a:gd name="f25" fmla="val 219"/>
                <a:gd name="f26" fmla="val 39"/>
                <a:gd name="f27" fmla="val 215"/>
                <a:gd name="f28" fmla="val 38"/>
                <a:gd name="f29" fmla="val 212"/>
                <a:gd name="f30" fmla="val 26"/>
                <a:gd name="f31" fmla="val 18"/>
                <a:gd name="f32" fmla="val 132"/>
                <a:gd name="f33" fmla="val 13"/>
                <a:gd name="f34" fmla="val 92"/>
                <a:gd name="f35" fmla="val 11"/>
                <a:gd name="f36" fmla="val 68"/>
                <a:gd name="f37" fmla="val 9"/>
                <a:gd name="f38" fmla="val 45"/>
                <a:gd name="f39" fmla="val 21"/>
                <a:gd name="f40" fmla="val 7"/>
                <a:gd name="f41" fmla="val 20"/>
                <a:gd name="f42" fmla="val 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1" h="222">
                  <a:moveTo>
                    <a:pt x="f0" y="f0"/>
                  </a:moveTo>
                  <a:cubicBezTo>
                    <a:pt x="f0" y="f3"/>
                    <a:pt x="f4" y="f5"/>
                    <a:pt x="f6" y="f7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1" y="f2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15"/>
                    <a:pt x="f31" y="f32"/>
                    <a:pt x="f33" y="f34"/>
                  </a:cubicBezTo>
                  <a:cubicBezTo>
                    <a:pt x="f35" y="f36"/>
                    <a:pt x="f37" y="f38"/>
                    <a:pt x="f8" y="f16"/>
                  </a:cubicBezTo>
                  <a:cubicBezTo>
                    <a:pt x="f8" y="f39"/>
                    <a:pt x="f40" y="f41"/>
                    <a:pt x="f40" y="f31"/>
                  </a:cubicBezTo>
                  <a:cubicBezTo>
                    <a:pt x="f6" y="f10"/>
                    <a:pt x="f4" y="f42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1" name="Freeform 19"/>
            <p:cNvSpPr/>
            <p:nvPr/>
          </p:nvSpPr>
          <p:spPr>
            <a:xfrm>
              <a:off x="630000" y="1398960"/>
              <a:ext cx="1686960" cy="4047839"/>
            </a:xfrm>
            <a:custGeom>
              <a:avLst/>
              <a:gdLst>
                <a:gd name="f0" fmla="val 0"/>
                <a:gd name="f1" fmla="val 450"/>
                <a:gd name="f2" fmla="val 878"/>
                <a:gd name="f3" fmla="val 7"/>
                <a:gd name="f4" fmla="val 854"/>
                <a:gd name="f5" fmla="val 10"/>
                <a:gd name="f6" fmla="val 772"/>
                <a:gd name="f7" fmla="val 26"/>
                <a:gd name="f8" fmla="val 691"/>
                <a:gd name="f9" fmla="val 50"/>
                <a:gd name="f10" fmla="val 613"/>
                <a:gd name="f11" fmla="val 75"/>
                <a:gd name="f12" fmla="val 535"/>
                <a:gd name="f13" fmla="val 109"/>
                <a:gd name="f14" fmla="val 460"/>
                <a:gd name="f15" fmla="val 149"/>
                <a:gd name="f16" fmla="val 388"/>
                <a:gd name="f17" fmla="val 189"/>
                <a:gd name="f18" fmla="val 316"/>
                <a:gd name="f19" fmla="val 235"/>
                <a:gd name="f20" fmla="val 248"/>
                <a:gd name="f21" fmla="val 285"/>
                <a:gd name="f22" fmla="val 183"/>
                <a:gd name="f23" fmla="val 310"/>
                <a:gd name="f24" fmla="val 151"/>
                <a:gd name="f25" fmla="val 337"/>
                <a:gd name="f26" fmla="val 119"/>
                <a:gd name="f27" fmla="val 364"/>
                <a:gd name="f28" fmla="val 89"/>
                <a:gd name="f29" fmla="val 378"/>
                <a:gd name="f30" fmla="val 74"/>
                <a:gd name="f31" fmla="val 392"/>
                <a:gd name="f32" fmla="val 58"/>
                <a:gd name="f33" fmla="val 406"/>
                <a:gd name="f34" fmla="val 44"/>
                <a:gd name="f35" fmla="val 421"/>
                <a:gd name="f36" fmla="val 29"/>
                <a:gd name="f37" fmla="val 435"/>
                <a:gd name="f38" fmla="val 15"/>
                <a:gd name="f39" fmla="val 1"/>
                <a:gd name="f40" fmla="val 434"/>
                <a:gd name="f41" fmla="val 14"/>
                <a:gd name="f42" fmla="val 420"/>
                <a:gd name="f43" fmla="val 28"/>
                <a:gd name="f44" fmla="val 405"/>
                <a:gd name="f45" fmla="val 43"/>
                <a:gd name="f46" fmla="val 391"/>
                <a:gd name="f47" fmla="val 57"/>
                <a:gd name="f48" fmla="val 377"/>
                <a:gd name="f49" fmla="val 72"/>
                <a:gd name="f50" fmla="val 363"/>
                <a:gd name="f51" fmla="val 88"/>
                <a:gd name="f52" fmla="val 335"/>
                <a:gd name="f53" fmla="val 118"/>
                <a:gd name="f54" fmla="val 308"/>
                <a:gd name="f55" fmla="val 283"/>
                <a:gd name="f56" fmla="val 181"/>
                <a:gd name="f57" fmla="val 232"/>
                <a:gd name="f58" fmla="val 246"/>
                <a:gd name="f59" fmla="val 185"/>
                <a:gd name="f60" fmla="val 314"/>
                <a:gd name="f61" fmla="val 145"/>
                <a:gd name="f62" fmla="val 386"/>
                <a:gd name="f63" fmla="val 104"/>
                <a:gd name="f64" fmla="val 457"/>
                <a:gd name="f65" fmla="val 70"/>
                <a:gd name="f66" fmla="val 533"/>
                <a:gd name="f67" fmla="val 45"/>
                <a:gd name="f68" fmla="val 611"/>
                <a:gd name="f69" fmla="val 19"/>
                <a:gd name="f70" fmla="val 690"/>
                <a:gd name="f71" fmla="val 3"/>
                <a:gd name="f72" fmla="val 771"/>
                <a:gd name="f73" fmla="val 856"/>
                <a:gd name="f74" fmla="val 857"/>
                <a:gd name="f75" fmla="val 859"/>
                <a:gd name="f76" fmla="val 2"/>
                <a:gd name="f77" fmla="val 865"/>
                <a:gd name="f78" fmla="val 4"/>
                <a:gd name="f79" fmla="val 872"/>
                <a:gd name="f80" fmla="val 870"/>
                <a:gd name="f81" fmla="val 86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50" h="878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1" y="f39"/>
                  </a:cubicBezTo>
                  <a:cubicBezTo>
                    <a:pt x="f1" y="f0"/>
                    <a:pt x="f1" y="f0"/>
                    <a:pt x="f1" y="f0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15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0" y="f4"/>
                  </a:cubicBezTo>
                  <a:cubicBezTo>
                    <a:pt x="f0" y="f73"/>
                    <a:pt x="f0" y="f74"/>
                    <a:pt x="f0" y="f75"/>
                  </a:cubicBezTo>
                  <a:cubicBezTo>
                    <a:pt x="f76" y="f77"/>
                    <a:pt x="f78" y="f79"/>
                    <a:pt x="f3" y="f2"/>
                  </a:cubicBezTo>
                  <a:cubicBezTo>
                    <a:pt x="f3" y="f80"/>
                    <a:pt x="f3" y="f81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2" name="Freeform 20"/>
            <p:cNvSpPr/>
            <p:nvPr/>
          </p:nvSpPr>
          <p:spPr>
            <a:xfrm>
              <a:off x="749520" y="6530040"/>
              <a:ext cx="131400" cy="336960"/>
            </a:xfrm>
            <a:custGeom>
              <a:avLst/>
              <a:gdLst>
                <a:gd name="f0" fmla="val 0"/>
                <a:gd name="f1" fmla="val 35"/>
                <a:gd name="f2" fmla="val 73"/>
                <a:gd name="f3" fmla="val 7"/>
                <a:gd name="f4" fmla="val 24"/>
                <a:gd name="f5" fmla="val 16"/>
                <a:gd name="f6" fmla="val 49"/>
                <a:gd name="f7" fmla="val 26"/>
                <a:gd name="f8" fmla="val 23"/>
                <a:gd name="f9" fmla="val 1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5" h="73">
                  <a:moveTo>
                    <a:pt x="f0" y="f0"/>
                  </a:moveTo>
                  <a:cubicBezTo>
                    <a:pt x="f3" y="f4"/>
                    <a:pt x="f5" y="f6"/>
                    <a:pt x="f7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8" y="f6"/>
                    <a:pt x="f9" y="f4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3" name="Freeform 21"/>
            <p:cNvSpPr/>
            <p:nvPr/>
          </p:nvSpPr>
          <p:spPr>
            <a:xfrm>
              <a:off x="625320" y="5359320"/>
              <a:ext cx="29880" cy="221400"/>
            </a:xfrm>
            <a:custGeom>
              <a:avLst/>
              <a:gdLst>
                <a:gd name="f0" fmla="val 0"/>
                <a:gd name="f1" fmla="val 8"/>
                <a:gd name="f2" fmla="val 48"/>
                <a:gd name="f3" fmla="val 7"/>
                <a:gd name="f4" fmla="val 44"/>
                <a:gd name="f5" fmla="val 46"/>
                <a:gd name="f6" fmla="val 47"/>
                <a:gd name="f7" fmla="val 38"/>
                <a:gd name="f8" fmla="val 29"/>
                <a:gd name="f9" fmla="val 19"/>
                <a:gd name="f10" fmla="val 5"/>
                <a:gd name="f11" fmla="val 13"/>
                <a:gd name="f12" fmla="val 3"/>
                <a:gd name="f13" fmla="val 6"/>
                <a:gd name="f14" fmla="val 1"/>
                <a:gd name="f15" fmla="val 9"/>
                <a:gd name="f16" fmla="val 17"/>
                <a:gd name="f17" fmla="val 26"/>
                <a:gd name="f18" fmla="val 2"/>
                <a:gd name="f19" fmla="val 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" h="48">
                  <a:moveTo>
                    <a:pt x="f3" y="f4"/>
                  </a:moveTo>
                  <a:cubicBezTo>
                    <a:pt x="f3" y="f5"/>
                    <a:pt x="f1" y="f6"/>
                    <a:pt x="f1" y="f2"/>
                  </a:cubicBezTo>
                  <a:cubicBezTo>
                    <a:pt x="f1" y="f7"/>
                    <a:pt x="f1" y="f8"/>
                    <a:pt x="f1" y="f9"/>
                  </a:cubicBezTo>
                  <a:cubicBezTo>
                    <a:pt x="f10" y="f11"/>
                    <a:pt x="f12" y="f13"/>
                    <a:pt x="f14" y="f0"/>
                  </a:cubicBezTo>
                  <a:cubicBezTo>
                    <a:pt x="f0" y="f15"/>
                    <a:pt x="f0" y="f16"/>
                    <a:pt x="f0" y="f17"/>
                  </a:cubicBezTo>
                  <a:cubicBezTo>
                    <a:pt x="f18" y="f19"/>
                    <a:pt x="f10" y="f7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4" name="Freeform 22"/>
            <p:cNvSpPr/>
            <p:nvPr/>
          </p:nvSpPr>
          <p:spPr>
            <a:xfrm>
              <a:off x="690480" y="6244560"/>
              <a:ext cx="193320" cy="622080"/>
            </a:xfrm>
            <a:custGeom>
              <a:avLst/>
              <a:gdLst>
                <a:gd name="f0" fmla="val 0"/>
                <a:gd name="f1" fmla="val 52"/>
                <a:gd name="f2" fmla="val 135"/>
                <a:gd name="f3" fmla="val 7"/>
                <a:gd name="f4" fmla="val 18"/>
                <a:gd name="f5" fmla="val 5"/>
                <a:gd name="f6" fmla="val 12"/>
                <a:gd name="f7" fmla="val 2"/>
                <a:gd name="f8" fmla="val 6"/>
                <a:gd name="f9" fmla="val 3"/>
                <a:gd name="f10" fmla="val 16"/>
                <a:gd name="f11" fmla="val 32"/>
                <a:gd name="f12" fmla="val 48"/>
                <a:gd name="f13" fmla="val 13"/>
                <a:gd name="f14" fmla="val 53"/>
                <a:gd name="f15" fmla="val 14"/>
                <a:gd name="f16" fmla="val 57"/>
                <a:gd name="f17" fmla="val 62"/>
                <a:gd name="f18" fmla="val 27"/>
                <a:gd name="f19" fmla="val 86"/>
                <a:gd name="f20" fmla="val 39"/>
                <a:gd name="f21" fmla="val 111"/>
                <a:gd name="f22" fmla="val 51"/>
                <a:gd name="f23" fmla="val 41"/>
                <a:gd name="f24" fmla="val 109"/>
                <a:gd name="f25" fmla="val 83"/>
                <a:gd name="f26" fmla="val 24"/>
                <a:gd name="f27" fmla="val 56"/>
                <a:gd name="f28" fmla="val 43"/>
                <a:gd name="f29" fmla="val 3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2" h="135">
                  <a:moveTo>
                    <a:pt x="f3" y="f4"/>
                  </a:moveTo>
                  <a:cubicBezTo>
                    <a:pt x="f5" y="f6"/>
                    <a:pt x="f7" y="f8"/>
                    <a:pt x="f0" y="f0"/>
                  </a:cubicBezTo>
                  <a:cubicBezTo>
                    <a:pt x="f9" y="f10"/>
                    <a:pt x="f3" y="f11"/>
                    <a:pt x="f6" y="f12"/>
                  </a:cubicBezTo>
                  <a:cubicBezTo>
                    <a:pt x="f13" y="f14"/>
                    <a:pt x="f15" y="f16"/>
                    <a:pt x="f10" y="f17"/>
                  </a:cubicBezTo>
                  <a:cubicBezTo>
                    <a:pt x="f18" y="f19"/>
                    <a:pt x="f20" y="f21"/>
                    <a:pt x="f22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3" y="f24"/>
                    <a:pt x="f11" y="f25"/>
                    <a:pt x="f26" y="f27"/>
                  </a:cubicBezTo>
                  <a:cubicBezTo>
                    <a:pt x="f4" y="f28"/>
                    <a:pt x="f13" y="f29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  <p:grpSp>
        <p:nvGrpSpPr>
          <p:cNvPr id="15" name="Group 9"/>
          <p:cNvGrpSpPr/>
          <p:nvPr/>
        </p:nvGrpSpPr>
        <p:grpSpPr>
          <a:xfrm>
            <a:off x="21960" y="-720"/>
            <a:ext cx="1915200" cy="6853680"/>
            <a:chOff x="21960" y="-720"/>
            <a:chExt cx="1915200" cy="6853680"/>
          </a:xfrm>
        </p:grpSpPr>
        <p:sp>
          <p:nvSpPr>
            <p:cNvPr id="16" name="Freeform 27"/>
            <p:cNvSpPr/>
            <p:nvPr/>
          </p:nvSpPr>
          <p:spPr>
            <a:xfrm>
              <a:off x="21960" y="-720"/>
              <a:ext cx="401400" cy="4400639"/>
            </a:xfrm>
            <a:custGeom>
              <a:avLst/>
              <a:gdLst>
                <a:gd name="f0" fmla="val 0"/>
                <a:gd name="f1" fmla="val 103"/>
                <a:gd name="f2" fmla="val 920"/>
                <a:gd name="f3" fmla="val 7"/>
                <a:gd name="f4" fmla="val 210"/>
                <a:gd name="f5" fmla="val 11"/>
                <a:gd name="f6" fmla="val 288"/>
                <a:gd name="f7" fmla="val 17"/>
                <a:gd name="f8" fmla="val 367"/>
                <a:gd name="f9" fmla="val 26"/>
                <a:gd name="f10" fmla="val 445"/>
                <a:gd name="f11" fmla="val 34"/>
                <a:gd name="f12" fmla="val 523"/>
                <a:gd name="f13" fmla="val 44"/>
                <a:gd name="f14" fmla="val 601"/>
                <a:gd name="f15" fmla="val 57"/>
                <a:gd name="f16" fmla="val 679"/>
                <a:gd name="f17" fmla="val 69"/>
                <a:gd name="f18" fmla="val 757"/>
                <a:gd name="f19" fmla="val 84"/>
                <a:gd name="f20" fmla="val 834"/>
                <a:gd name="f21" fmla="val 101"/>
                <a:gd name="f22" fmla="val 911"/>
                <a:gd name="f23" fmla="val 102"/>
                <a:gd name="f24" fmla="val 914"/>
                <a:gd name="f25" fmla="val 917"/>
                <a:gd name="f26" fmla="val 905"/>
                <a:gd name="f27" fmla="val 100"/>
                <a:gd name="f28" fmla="val 889"/>
                <a:gd name="f29" fmla="val 99"/>
                <a:gd name="f30" fmla="val 874"/>
                <a:gd name="f31" fmla="val 871"/>
                <a:gd name="f32" fmla="val 868"/>
                <a:gd name="f33" fmla="val 866"/>
                <a:gd name="f34" fmla="val 85"/>
                <a:gd name="f35" fmla="val 803"/>
                <a:gd name="f36" fmla="val 73"/>
                <a:gd name="f37" fmla="val 741"/>
                <a:gd name="f38" fmla="val 63"/>
                <a:gd name="f39" fmla="val 678"/>
                <a:gd name="f40" fmla="val 50"/>
                <a:gd name="f41" fmla="val 600"/>
                <a:gd name="f42" fmla="val 39"/>
                <a:gd name="f43" fmla="val 30"/>
                <a:gd name="f44" fmla="val 444"/>
                <a:gd name="f45" fmla="val 21"/>
                <a:gd name="f46" fmla="val 366"/>
                <a:gd name="f47" fmla="val 14"/>
                <a:gd name="f48" fmla="val 9"/>
                <a:gd name="f49" fmla="val 209"/>
                <a:gd name="f50" fmla="val 170"/>
                <a:gd name="f51" fmla="val 5"/>
                <a:gd name="f52" fmla="val 131"/>
                <a:gd name="f53" fmla="val 3"/>
                <a:gd name="f54" fmla="val 92"/>
                <a:gd name="f55" fmla="val 2"/>
                <a:gd name="f56" fmla="val 61"/>
                <a:gd name="f57" fmla="val 1"/>
                <a:gd name="f58" fmla="val 31"/>
                <a:gd name="f59" fmla="val 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03" h="920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1" y="f25"/>
                    <a:pt x="f1" y="f2"/>
                  </a:cubicBezTo>
                  <a:cubicBezTo>
                    <a:pt x="f23" y="f26"/>
                    <a:pt x="f27" y="f28"/>
                    <a:pt x="f29" y="f30"/>
                  </a:cubicBezTo>
                  <a:cubicBezTo>
                    <a:pt x="f29" y="f31"/>
                    <a:pt x="f29" y="f32"/>
                    <a:pt x="f29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12"/>
                    <a:pt x="f43" y="f44"/>
                  </a:cubicBezTo>
                  <a:cubicBezTo>
                    <a:pt x="f45" y="f46"/>
                    <a:pt x="f47" y="f6"/>
                    <a:pt x="f48" y="f49"/>
                  </a:cubicBezTo>
                  <a:cubicBezTo>
                    <a:pt x="f3" y="f50"/>
                    <a:pt x="f51" y="f52"/>
                    <a:pt x="f53" y="f54"/>
                  </a:cubicBezTo>
                  <a:cubicBezTo>
                    <a:pt x="f55" y="f56"/>
                    <a:pt x="f57" y="f58"/>
                    <a:pt x="f57" y="f0"/>
                  </a:cubicBezTo>
                  <a:cubicBezTo>
                    <a:pt x="f0" y="f0"/>
                    <a:pt x="f0" y="f0"/>
                    <a:pt x="f0" y="f0"/>
                  </a:cubicBezTo>
                  <a:cubicBezTo>
                    <a:pt x="f0" y="f58"/>
                    <a:pt x="f57" y="f56"/>
                    <a:pt x="f57" y="f54"/>
                  </a:cubicBezTo>
                  <a:cubicBezTo>
                    <a:pt x="f53" y="f52"/>
                    <a:pt x="f59" y="f50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7" name="Freeform 28"/>
            <p:cNvSpPr/>
            <p:nvPr/>
          </p:nvSpPr>
          <p:spPr>
            <a:xfrm>
              <a:off x="447120" y="4316400"/>
              <a:ext cx="343800" cy="1580400"/>
            </a:xfrm>
            <a:custGeom>
              <a:avLst/>
              <a:gdLst>
                <a:gd name="f0" fmla="val 0"/>
                <a:gd name="f1" fmla="val 88"/>
                <a:gd name="f2" fmla="val 330"/>
                <a:gd name="f3" fmla="val 53"/>
                <a:gd name="f4" fmla="val 229"/>
                <a:gd name="f5" fmla="val 64"/>
                <a:gd name="f6" fmla="val 263"/>
                <a:gd name="f7" fmla="val 75"/>
                <a:gd name="f8" fmla="val 297"/>
                <a:gd name="f9" fmla="val 323"/>
                <a:gd name="f10" fmla="val 315"/>
                <a:gd name="f11" fmla="val 308"/>
                <a:gd name="f12" fmla="val 307"/>
                <a:gd name="f13" fmla="val 305"/>
                <a:gd name="f14" fmla="val 304"/>
                <a:gd name="f15" fmla="val 79"/>
                <a:gd name="f16" fmla="val 278"/>
                <a:gd name="f17" fmla="val 70"/>
                <a:gd name="f18" fmla="val 252"/>
                <a:gd name="f19" fmla="val 62"/>
                <a:gd name="f20" fmla="val 226"/>
                <a:gd name="f21" fmla="val 38"/>
                <a:gd name="f22" fmla="val 152"/>
                <a:gd name="f23" fmla="val 17"/>
                <a:gd name="f24" fmla="val 76"/>
                <a:gd name="f25" fmla="val 2"/>
                <a:gd name="f26" fmla="val 21"/>
                <a:gd name="f27" fmla="val 4"/>
                <a:gd name="f28" fmla="val 42"/>
                <a:gd name="f29" fmla="val 7"/>
                <a:gd name="f30" fmla="val 63"/>
                <a:gd name="f31" fmla="val 119"/>
                <a:gd name="f32" fmla="val 36"/>
                <a:gd name="f33" fmla="val 17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8" h="330">
                  <a:moveTo>
                    <a:pt x="f3" y="f4"/>
                  </a:moveTo>
                  <a:cubicBezTo>
                    <a:pt x="f5" y="f6"/>
                    <a:pt x="f7" y="f8"/>
                    <a:pt x="f1" y="f2"/>
                  </a:cubicBezTo>
                  <a:cubicBezTo>
                    <a:pt x="f1" y="f9"/>
                    <a:pt x="f1" y="f10"/>
                    <a:pt x="f1" y="f11"/>
                  </a:cubicBezTo>
                  <a:cubicBezTo>
                    <a:pt x="f1" y="f12"/>
                    <a:pt x="f1" y="f13"/>
                    <a:pt x="f1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0" y="f0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26" y="f31"/>
                    <a:pt x="f32" y="f33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8" name="Freeform 29"/>
            <p:cNvSpPr/>
            <p:nvPr/>
          </p:nvSpPr>
          <p:spPr>
            <a:xfrm>
              <a:off x="817560" y="5862599"/>
              <a:ext cx="349920" cy="990360"/>
            </a:xfrm>
            <a:custGeom>
              <a:avLst/>
              <a:gdLst>
                <a:gd name="f0" fmla="val 180"/>
                <a:gd name="f1" fmla="val 0"/>
                <a:gd name="f2" fmla="val 90"/>
                <a:gd name="f3" fmla="val 207"/>
                <a:gd name="f4" fmla="val 6"/>
                <a:gd name="f5" fmla="val 15"/>
                <a:gd name="f6" fmla="val 4"/>
                <a:gd name="f7" fmla="val 10"/>
                <a:gd name="f8" fmla="val 2"/>
                <a:gd name="f9" fmla="val 5"/>
                <a:gd name="f10" fmla="val 9"/>
                <a:gd name="f11" fmla="val 19"/>
                <a:gd name="f12" fmla="val 1"/>
                <a:gd name="f13" fmla="val 29"/>
                <a:gd name="f14" fmla="val 14"/>
                <a:gd name="f15" fmla="val 62"/>
                <a:gd name="f16" fmla="val 27"/>
                <a:gd name="f17" fmla="val 95"/>
                <a:gd name="f18" fmla="val 42"/>
                <a:gd name="f19" fmla="val 127"/>
                <a:gd name="f20" fmla="val 54"/>
                <a:gd name="f21" fmla="val 154"/>
                <a:gd name="f22" fmla="val 67"/>
                <a:gd name="f23" fmla="val 181"/>
                <a:gd name="f24" fmla="val 80"/>
                <a:gd name="f25" fmla="val 76"/>
                <a:gd name="f26" fmla="val 63"/>
                <a:gd name="f27" fmla="val 152"/>
                <a:gd name="f28" fmla="val 50"/>
                <a:gd name="f29" fmla="val 123"/>
                <a:gd name="f30" fmla="val 34"/>
                <a:gd name="f31" fmla="val 88"/>
                <a:gd name="f32" fmla="val 20"/>
                <a:gd name="f33" fmla="val 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0" h="207">
                  <a:moveTo>
                    <a:pt x="f4" y="f5"/>
                  </a:moveTo>
                  <a:cubicBezTo>
                    <a:pt x="f6" y="f7"/>
                    <a:pt x="f8" y="f9"/>
                    <a:pt x="f1" y="f1"/>
                  </a:cubicBezTo>
                  <a:cubicBezTo>
                    <a:pt x="f1" y="f10"/>
                    <a:pt x="f1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3"/>
                  </a:cubicBezTo>
                  <a:cubicBezTo>
                    <a:pt x="f2" y="f3"/>
                    <a:pt x="f2" y="f3"/>
                    <a:pt x="f2" y="f3"/>
                  </a:cubicBezTo>
                  <a:cubicBezTo>
                    <a:pt x="f25" y="f0"/>
                    <a:pt x="f26" y="f27"/>
                    <a:pt x="f28" y="f29"/>
                  </a:cubicBezTo>
                  <a:cubicBezTo>
                    <a:pt x="f30" y="f31"/>
                    <a:pt x="f32" y="f33"/>
                    <a:pt x="f4" y="f5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9" name="Freeform 30"/>
            <p:cNvSpPr/>
            <p:nvPr/>
          </p:nvSpPr>
          <p:spPr>
            <a:xfrm>
              <a:off x="423720" y="4364280"/>
              <a:ext cx="447840" cy="2235600"/>
            </a:xfrm>
            <a:custGeom>
              <a:avLst/>
              <a:gdLst>
                <a:gd name="f0" fmla="val 0"/>
                <a:gd name="f1" fmla="val 115"/>
                <a:gd name="f2" fmla="val 467"/>
                <a:gd name="f3" fmla="val 101"/>
                <a:gd name="f4" fmla="val 409"/>
                <a:gd name="f5" fmla="val 93"/>
                <a:gd name="f6" fmla="val 388"/>
                <a:gd name="f7" fmla="val 85"/>
                <a:gd name="f8" fmla="val 366"/>
                <a:gd name="f9" fmla="val 78"/>
                <a:gd name="f10" fmla="val 344"/>
                <a:gd name="f11" fmla="val 57"/>
                <a:gd name="f12" fmla="val 281"/>
                <a:gd name="f13" fmla="val 41"/>
                <a:gd name="f14" fmla="val 216"/>
                <a:gd name="f15" fmla="val 29"/>
                <a:gd name="f16" fmla="val 151"/>
                <a:gd name="f17" fmla="val 22"/>
                <a:gd name="f18" fmla="val 119"/>
                <a:gd name="f19" fmla="val 17"/>
                <a:gd name="f20" fmla="val 86"/>
                <a:gd name="f21" fmla="val 13"/>
                <a:gd name="f22" fmla="val 53"/>
                <a:gd name="f23" fmla="val 9"/>
                <a:gd name="f24" fmla="val 35"/>
                <a:gd name="f25" fmla="val 4"/>
                <a:gd name="f26" fmla="val 18"/>
                <a:gd name="f27" fmla="val 5"/>
                <a:gd name="f28" fmla="val 51"/>
                <a:gd name="f29" fmla="val 12"/>
                <a:gd name="f30" fmla="val 102"/>
                <a:gd name="f31" fmla="val 21"/>
                <a:gd name="f32" fmla="val 152"/>
                <a:gd name="f33" fmla="val 33"/>
                <a:gd name="f34" fmla="val 218"/>
                <a:gd name="f35" fmla="val 49"/>
                <a:gd name="f36" fmla="val 283"/>
                <a:gd name="f37" fmla="val 69"/>
                <a:gd name="f38" fmla="val 347"/>
                <a:gd name="f39" fmla="val 79"/>
                <a:gd name="f40" fmla="val 378"/>
                <a:gd name="f41" fmla="val 90"/>
                <a:gd name="f42" fmla="val 410"/>
                <a:gd name="f43" fmla="val 103"/>
                <a:gd name="f44" fmla="val 441"/>
                <a:gd name="f45" fmla="val 107"/>
                <a:gd name="f46" fmla="val 449"/>
                <a:gd name="f47" fmla="val 111"/>
                <a:gd name="f48" fmla="val 458"/>
                <a:gd name="f49" fmla="val 114"/>
                <a:gd name="f50" fmla="val 464"/>
                <a:gd name="f51" fmla="val 113"/>
                <a:gd name="f52" fmla="val 461"/>
                <a:gd name="f53" fmla="val 112"/>
                <a:gd name="f54" fmla="val 108"/>
                <a:gd name="f55" fmla="val 442"/>
                <a:gd name="f56" fmla="val 104"/>
                <a:gd name="f57" fmla="val 42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15" h="467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0" y="f0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1" y="f2"/>
                  </a:cubicBezTo>
                  <a:cubicBezTo>
                    <a:pt x="f49" y="f50"/>
                    <a:pt x="f51" y="f52"/>
                    <a:pt x="f53" y="f48"/>
                  </a:cubicBezTo>
                  <a:cubicBezTo>
                    <a:pt x="f54" y="f55"/>
                    <a:pt x="f56" y="f57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0" name="Freeform 31"/>
            <p:cNvSpPr/>
            <p:nvPr/>
          </p:nvSpPr>
          <p:spPr>
            <a:xfrm>
              <a:off x="380160" y="1289160"/>
              <a:ext cx="141480" cy="3026880"/>
            </a:xfrm>
            <a:custGeom>
              <a:avLst/>
              <a:gdLst>
                <a:gd name="f0" fmla="val 0"/>
                <a:gd name="f1" fmla="val 36"/>
                <a:gd name="f2" fmla="val 633"/>
                <a:gd name="f3" fmla="val 17"/>
                <a:gd name="f4" fmla="val 15"/>
                <a:gd name="f5" fmla="val 621"/>
                <a:gd name="f6" fmla="val 14"/>
                <a:gd name="f7" fmla="val 609"/>
                <a:gd name="f8" fmla="val 13"/>
                <a:gd name="f9" fmla="val 597"/>
                <a:gd name="f10" fmla="val 8"/>
                <a:gd name="f11" fmla="val 530"/>
                <a:gd name="f12" fmla="val 5"/>
                <a:gd name="f13" fmla="val 464"/>
                <a:gd name="f14" fmla="val 398"/>
                <a:gd name="f15" fmla="val 331"/>
                <a:gd name="f16" fmla="val 265"/>
                <a:gd name="f17" fmla="val 198"/>
                <a:gd name="f18" fmla="val 165"/>
                <a:gd name="f19" fmla="val 18"/>
                <a:gd name="f20" fmla="val 132"/>
                <a:gd name="f21" fmla="val 22"/>
                <a:gd name="f22" fmla="val 99"/>
                <a:gd name="f23" fmla="val 26"/>
                <a:gd name="f24" fmla="val 66"/>
                <a:gd name="f25" fmla="val 30"/>
                <a:gd name="f26" fmla="val 33"/>
                <a:gd name="f27" fmla="val 35"/>
                <a:gd name="f28" fmla="val 29"/>
                <a:gd name="f29" fmla="val 24"/>
                <a:gd name="f30" fmla="val 20"/>
                <a:gd name="f31" fmla="val 16"/>
                <a:gd name="f32" fmla="val 10"/>
                <a:gd name="f33" fmla="val 4"/>
                <a:gd name="f34" fmla="val 264"/>
                <a:gd name="f35" fmla="val 1"/>
                <a:gd name="f36" fmla="val 461"/>
                <a:gd name="f37" fmla="val 2"/>
                <a:gd name="f38" fmla="val 525"/>
                <a:gd name="f39" fmla="val 7"/>
                <a:gd name="f40" fmla="val 589"/>
                <a:gd name="f41" fmla="val 603"/>
                <a:gd name="f42" fmla="val 618"/>
                <a:gd name="f43" fmla="val 6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" h="633">
                  <a:moveTo>
                    <a:pt x="f3" y="f2"/>
                  </a:moveTo>
                  <a:cubicBezTo>
                    <a:pt x="f4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2" y="f14"/>
                  </a:cubicBezTo>
                  <a:cubicBezTo>
                    <a:pt x="f12" y="f15"/>
                    <a:pt x="f10" y="f16"/>
                    <a:pt x="f8" y="f17"/>
                  </a:cubicBezTo>
                  <a:cubicBezTo>
                    <a:pt x="f4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1" y="f0"/>
                  </a:cubicBezTo>
                  <a:cubicBezTo>
                    <a:pt x="f27" y="f0"/>
                    <a:pt x="f27" y="f0"/>
                    <a:pt x="f27" y="f0"/>
                  </a:cubicBezTo>
                  <a:cubicBezTo>
                    <a:pt x="f28" y="f26"/>
                    <a:pt x="f29" y="f24"/>
                    <a:pt x="f30" y="f22"/>
                  </a:cubicBezTo>
                  <a:cubicBezTo>
                    <a:pt x="f31" y="f20"/>
                    <a:pt x="f8" y="f18"/>
                    <a:pt x="f32" y="f17"/>
                  </a:cubicBezTo>
                  <a:cubicBezTo>
                    <a:pt x="f33" y="f34"/>
                    <a:pt x="f35" y="f15"/>
                    <a:pt x="f35" y="f14"/>
                  </a:cubicBezTo>
                  <a:cubicBezTo>
                    <a:pt x="f0" y="f36"/>
                    <a:pt x="f37" y="f38"/>
                    <a:pt x="f39" y="f40"/>
                  </a:cubicBezTo>
                  <a:cubicBezTo>
                    <a:pt x="f32" y="f41"/>
                    <a:pt x="f8" y="f42"/>
                    <a:pt x="f31" y="f43"/>
                  </a:cubicBezTo>
                  <a:cubicBezTo>
                    <a:pt x="f31" y="f43"/>
                    <a:pt x="f3" y="f2"/>
                    <a:pt x="f3" y="f2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1" name="Freeform 32"/>
            <p:cNvSpPr/>
            <p:nvPr/>
          </p:nvSpPr>
          <p:spPr>
            <a:xfrm>
              <a:off x="903240" y="6571440"/>
              <a:ext cx="108720" cy="281160"/>
            </a:xfrm>
            <a:custGeom>
              <a:avLst/>
              <a:gdLst>
                <a:gd name="f0" fmla="val 0"/>
                <a:gd name="f1" fmla="val 28"/>
                <a:gd name="f2" fmla="val 59"/>
                <a:gd name="f3" fmla="val 22"/>
                <a:gd name="f4" fmla="val 18"/>
                <a:gd name="f5" fmla="val 40"/>
                <a:gd name="f6" fmla="val 9"/>
                <a:gd name="f7" fmla="val 20"/>
                <a:gd name="f8" fmla="val 6"/>
                <a:gd name="f9" fmla="val 1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" h="59">
                  <a:moveTo>
                    <a:pt x="f3" y="f2"/>
                  </a:moveTo>
                  <a:cubicBezTo>
                    <a:pt x="f1" y="f2"/>
                    <a:pt x="f1" y="f2"/>
                    <a:pt x="f1" y="f2"/>
                  </a:cubicBezTo>
                  <a:cubicBezTo>
                    <a:pt x="f4" y="f5"/>
                    <a:pt x="f6" y="f7"/>
                    <a:pt x="f0" y="f0"/>
                  </a:cubicBezTo>
                  <a:cubicBezTo>
                    <a:pt x="f8" y="f7"/>
                    <a:pt x="f9" y="f5"/>
                    <a:pt x="f3" y="f2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2" name="Freeform 33"/>
            <p:cNvSpPr/>
            <p:nvPr/>
          </p:nvSpPr>
          <p:spPr>
            <a:xfrm>
              <a:off x="408240" y="4107600"/>
              <a:ext cx="66600" cy="511200"/>
            </a:xfrm>
            <a:custGeom>
              <a:avLst/>
              <a:gdLst>
                <a:gd name="f0" fmla="val 0"/>
                <a:gd name="f1" fmla="val 17"/>
                <a:gd name="f2" fmla="val 107"/>
                <a:gd name="f3" fmla="val 4"/>
                <a:gd name="f4" fmla="val 54"/>
                <a:gd name="f5" fmla="val 8"/>
                <a:gd name="f6" fmla="val 72"/>
                <a:gd name="f7" fmla="val 13"/>
                <a:gd name="f8" fmla="val 89"/>
                <a:gd name="f9" fmla="val 14"/>
                <a:gd name="f10" fmla="val 86"/>
                <a:gd name="f11" fmla="val 12"/>
                <a:gd name="f12" fmla="val 65"/>
                <a:gd name="f13" fmla="val 10"/>
                <a:gd name="f14" fmla="val 44"/>
                <a:gd name="f15" fmla="val 9"/>
                <a:gd name="f16" fmla="val 43"/>
                <a:gd name="f17" fmla="val 6"/>
                <a:gd name="f18" fmla="val 29"/>
                <a:gd name="f19" fmla="val 3"/>
                <a:gd name="f20" fmla="val 2"/>
                <a:gd name="f21" fmla="val 5"/>
                <a:gd name="f22" fmla="val 1"/>
                <a:gd name="f23" fmla="val 23"/>
                <a:gd name="f24" fmla="val 3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" h="107">
                  <a:moveTo>
                    <a:pt x="f3" y="f4"/>
                  </a:moveTo>
                  <a:cubicBezTo>
                    <a:pt x="f5" y="f6"/>
                    <a:pt x="f7" y="f8"/>
                    <a:pt x="f1" y="f2"/>
                  </a:cubicBezTo>
                  <a:cubicBezTo>
                    <a:pt x="f9" y="f10"/>
                    <a:pt x="f11" y="f12"/>
                    <a:pt x="f13" y="f14"/>
                  </a:cubicBezTo>
                  <a:cubicBezTo>
                    <a:pt x="f13" y="f14"/>
                    <a:pt x="f15" y="f16"/>
                    <a:pt x="f15" y="f16"/>
                  </a:cubicBezTo>
                  <a:cubicBezTo>
                    <a:pt x="f17" y="f18"/>
                    <a:pt x="f19" y="f9"/>
                    <a:pt x="f0" y="f0"/>
                  </a:cubicBezTo>
                  <a:cubicBezTo>
                    <a:pt x="f0" y="f20"/>
                    <a:pt x="f0" y="f21"/>
                    <a:pt x="f0" y="f5"/>
                  </a:cubicBezTo>
                  <a:cubicBezTo>
                    <a:pt x="f22" y="f23"/>
                    <a:pt x="f19" y="f24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3" name="Freeform 34"/>
            <p:cNvSpPr/>
            <p:nvPr/>
          </p:nvSpPr>
          <p:spPr>
            <a:xfrm>
              <a:off x="791280" y="3145679"/>
              <a:ext cx="1145880" cy="2716560"/>
            </a:xfrm>
            <a:custGeom>
              <a:avLst/>
              <a:gdLst>
                <a:gd name="f0" fmla="val 0"/>
                <a:gd name="f1" fmla="val 294"/>
                <a:gd name="f2" fmla="val 568"/>
                <a:gd name="f3" fmla="val 8"/>
                <a:gd name="f4" fmla="val 553"/>
                <a:gd name="f5" fmla="val 9"/>
                <a:gd name="f6" fmla="val 501"/>
                <a:gd name="f7" fmla="val 19"/>
                <a:gd name="f8" fmla="val 448"/>
                <a:gd name="f9" fmla="val 35"/>
                <a:gd name="f10" fmla="val 397"/>
                <a:gd name="f11" fmla="val 51"/>
                <a:gd name="f12" fmla="val 347"/>
                <a:gd name="f13" fmla="val 73"/>
                <a:gd name="f14" fmla="val 298"/>
                <a:gd name="f15" fmla="val 99"/>
                <a:gd name="f16" fmla="val 252"/>
                <a:gd name="f17" fmla="val 124"/>
                <a:gd name="f18" fmla="val 205"/>
                <a:gd name="f19" fmla="val 154"/>
                <a:gd name="f20" fmla="val 161"/>
                <a:gd name="f21" fmla="val 187"/>
                <a:gd name="f22" fmla="val 119"/>
                <a:gd name="f23" fmla="val 203"/>
                <a:gd name="f24" fmla="val 98"/>
                <a:gd name="f25" fmla="val 220"/>
                <a:gd name="f26" fmla="val 77"/>
                <a:gd name="f27" fmla="val 238"/>
                <a:gd name="f28" fmla="val 58"/>
                <a:gd name="f29" fmla="val 247"/>
                <a:gd name="f30" fmla="val 48"/>
                <a:gd name="f31" fmla="val 256"/>
                <a:gd name="f32" fmla="val 38"/>
                <a:gd name="f33" fmla="val 265"/>
                <a:gd name="f34" fmla="val 28"/>
                <a:gd name="f35" fmla="val 274"/>
                <a:gd name="f36" fmla="val 284"/>
                <a:gd name="f37" fmla="val 293"/>
                <a:gd name="f38" fmla="val 283"/>
                <a:gd name="f39" fmla="val 273"/>
                <a:gd name="f40" fmla="val 18"/>
                <a:gd name="f41" fmla="val 264"/>
                <a:gd name="f42" fmla="val 27"/>
                <a:gd name="f43" fmla="val 255"/>
                <a:gd name="f44" fmla="val 37"/>
                <a:gd name="f45" fmla="val 246"/>
                <a:gd name="f46" fmla="val 47"/>
                <a:gd name="f47" fmla="val 237"/>
                <a:gd name="f48" fmla="val 56"/>
                <a:gd name="f49" fmla="val 218"/>
                <a:gd name="f50" fmla="val 76"/>
                <a:gd name="f51" fmla="val 201"/>
                <a:gd name="f52" fmla="val 96"/>
                <a:gd name="f53" fmla="val 185"/>
                <a:gd name="f54" fmla="val 117"/>
                <a:gd name="f55" fmla="val 151"/>
                <a:gd name="f56" fmla="val 159"/>
                <a:gd name="f57" fmla="val 121"/>
                <a:gd name="f58" fmla="val 95"/>
                <a:gd name="f59" fmla="val 249"/>
                <a:gd name="f60" fmla="val 68"/>
                <a:gd name="f61" fmla="val 296"/>
                <a:gd name="f62" fmla="val 46"/>
                <a:gd name="f63" fmla="val 345"/>
                <a:gd name="f64" fmla="val 30"/>
                <a:gd name="f65" fmla="val 396"/>
                <a:gd name="f66" fmla="val 13"/>
                <a:gd name="f67" fmla="val 445"/>
                <a:gd name="f68" fmla="val 3"/>
                <a:gd name="f69" fmla="val 497"/>
                <a:gd name="f70" fmla="val 549"/>
                <a:gd name="f71" fmla="val 555"/>
                <a:gd name="f72" fmla="val 5"/>
                <a:gd name="f73" fmla="val 561"/>
                <a:gd name="f74" fmla="val 7"/>
                <a:gd name="f75" fmla="val 563"/>
                <a:gd name="f76" fmla="val 55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94" h="568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7"/>
                    <a:pt x="f36" y="f5"/>
                    <a:pt x="f1" y="f0"/>
                  </a:cubicBezTo>
                  <a:cubicBezTo>
                    <a:pt x="f37" y="f0"/>
                    <a:pt x="f37" y="f0"/>
                    <a:pt x="f37" y="f0"/>
                  </a:cubicBezTo>
                  <a:cubicBezTo>
                    <a:pt x="f38" y="f5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23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0" y="f70"/>
                  </a:cubicBezTo>
                  <a:cubicBezTo>
                    <a:pt x="f68" y="f71"/>
                    <a:pt x="f72" y="f73"/>
                    <a:pt x="f74" y="f2"/>
                  </a:cubicBezTo>
                  <a:cubicBezTo>
                    <a:pt x="f74" y="f75"/>
                    <a:pt x="f74" y="f76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4" name="Freeform 35"/>
            <p:cNvSpPr/>
            <p:nvPr/>
          </p:nvSpPr>
          <p:spPr>
            <a:xfrm>
              <a:off x="872280" y="6600240"/>
              <a:ext cx="97560" cy="252720"/>
            </a:xfrm>
            <a:custGeom>
              <a:avLst/>
              <a:gdLst>
                <a:gd name="f0" fmla="val 0"/>
                <a:gd name="f1" fmla="val 25"/>
                <a:gd name="f2" fmla="val 53"/>
                <a:gd name="f3" fmla="val 5"/>
                <a:gd name="f4" fmla="val 18"/>
                <a:gd name="f5" fmla="val 12"/>
                <a:gd name="f6" fmla="val 36"/>
                <a:gd name="f7" fmla="val 19"/>
                <a:gd name="f8" fmla="val 16"/>
                <a:gd name="f9" fmla="val 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" h="53">
                  <a:moveTo>
                    <a:pt x="f0" y="f0"/>
                  </a:moveTo>
                  <a:cubicBezTo>
                    <a:pt x="f3" y="f4"/>
                    <a:pt x="f5" y="f6"/>
                    <a:pt x="f7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8" y="f6"/>
                    <a:pt x="f9" y="f4"/>
                    <a:pt x="f0" y="f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5" name="Freeform 36"/>
            <p:cNvSpPr/>
            <p:nvPr/>
          </p:nvSpPr>
          <p:spPr>
            <a:xfrm>
              <a:off x="791280" y="5897160"/>
              <a:ext cx="111600" cy="673920"/>
            </a:xfrm>
            <a:custGeom>
              <a:avLst/>
              <a:gdLst>
                <a:gd name="f0" fmla="val 0"/>
                <a:gd name="f1" fmla="val 29"/>
                <a:gd name="f2" fmla="val 141"/>
                <a:gd name="f3" fmla="val 30"/>
                <a:gd name="f4" fmla="val 2"/>
                <a:gd name="f5" fmla="val 60"/>
                <a:gd name="f6" fmla="val 7"/>
                <a:gd name="f7" fmla="val 89"/>
                <a:gd name="f8" fmla="val 11"/>
                <a:gd name="f9" fmla="val 98"/>
                <a:gd name="f10" fmla="val 14"/>
                <a:gd name="f11" fmla="val 108"/>
                <a:gd name="f12" fmla="val 18"/>
                <a:gd name="f13" fmla="val 117"/>
                <a:gd name="f14" fmla="val 22"/>
                <a:gd name="f15" fmla="val 125"/>
                <a:gd name="f16" fmla="val 25"/>
                <a:gd name="f17" fmla="val 133"/>
                <a:gd name="f18" fmla="val 28"/>
                <a:gd name="f19" fmla="val 139"/>
                <a:gd name="f20" fmla="val 137"/>
                <a:gd name="f21" fmla="val 27"/>
                <a:gd name="f22" fmla="val 135"/>
                <a:gd name="f23" fmla="val 16"/>
                <a:gd name="f24" fmla="val 10"/>
                <a:gd name="f25" fmla="val 8"/>
                <a:gd name="f26" fmla="val 5"/>
                <a:gd name="f27" fmla="val 15"/>
                <a:gd name="f28" fmla="val 4"/>
                <a:gd name="f29" fmla="val 1"/>
                <a:gd name="f30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9" h="141">
                  <a:moveTo>
                    <a:pt x="f0" y="f0"/>
                  </a:moveTo>
                  <a:cubicBezTo>
                    <a:pt x="f0" y="f3"/>
                    <a:pt x="f4" y="f5"/>
                    <a:pt x="f6" y="f7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" y="f2"/>
                  </a:cubicBezTo>
                  <a:cubicBezTo>
                    <a:pt x="f18" y="f19"/>
                    <a:pt x="f18" y="f20"/>
                    <a:pt x="f21" y="f22"/>
                  </a:cubicBezTo>
                  <a:cubicBezTo>
                    <a:pt x="f23" y="f9"/>
                    <a:pt x="f24" y="f5"/>
                    <a:pt x="f25" y="f14"/>
                  </a:cubicBezTo>
                  <a:cubicBezTo>
                    <a:pt x="f6" y="f12"/>
                    <a:pt x="f26" y="f27"/>
                    <a:pt x="f28" y="f8"/>
                  </a:cubicBezTo>
                  <a:cubicBezTo>
                    <a:pt x="f4" y="f6"/>
                    <a:pt x="f29" y="f30"/>
                    <a:pt x="f0" y="f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6" name="Freeform 37"/>
            <p:cNvSpPr/>
            <p:nvPr/>
          </p:nvSpPr>
          <p:spPr>
            <a:xfrm>
              <a:off x="791280" y="5772600"/>
              <a:ext cx="30600" cy="227520"/>
            </a:xfrm>
            <a:custGeom>
              <a:avLst/>
              <a:gdLst>
                <a:gd name="f0" fmla="val 0"/>
                <a:gd name="f1" fmla="val 8"/>
                <a:gd name="f2" fmla="val 48"/>
                <a:gd name="f3" fmla="val 26"/>
                <a:gd name="f4" fmla="val 1"/>
                <a:gd name="f5" fmla="val 29"/>
                <a:gd name="f6" fmla="val 2"/>
                <a:gd name="f7" fmla="val 33"/>
                <a:gd name="f8" fmla="val 4"/>
                <a:gd name="f9" fmla="val 37"/>
                <a:gd name="f10" fmla="val 5"/>
                <a:gd name="f11" fmla="val 41"/>
                <a:gd name="f12" fmla="val 7"/>
                <a:gd name="f13" fmla="val 44"/>
                <a:gd name="f14" fmla="val 38"/>
                <a:gd name="f15" fmla="val 28"/>
                <a:gd name="f16" fmla="val 19"/>
                <a:gd name="f17" fmla="val 12"/>
                <a:gd name="f18" fmla="val 3"/>
                <a:gd name="f19" fmla="val 6"/>
                <a:gd name="f20" fmla="val 1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" h="48">
                  <a:moveTo>
                    <a:pt x="f0" y="f3"/>
                  </a:moveTo>
                  <a:cubicBezTo>
                    <a:pt x="f4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" y="f2"/>
                  </a:cubicBezTo>
                  <a:cubicBezTo>
                    <a:pt x="f12" y="f14"/>
                    <a:pt x="f12" y="f15"/>
                    <a:pt x="f12" y="f16"/>
                  </a:cubicBezTo>
                  <a:cubicBezTo>
                    <a:pt x="f10" y="f17"/>
                    <a:pt x="f18" y="f19"/>
                    <a:pt x="f0" y="f0"/>
                  </a:cubicBezTo>
                  <a:cubicBezTo>
                    <a:pt x="f0" y="f4"/>
                    <a:pt x="f0" y="f18"/>
                    <a:pt x="f0" y="f8"/>
                  </a:cubicBezTo>
                  <a:cubicBezTo>
                    <a:pt x="f0" y="f20"/>
                    <a:pt x="f0" y="f16"/>
                    <a:pt x="f0" y="f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7" name="Freeform 38"/>
            <p:cNvSpPr/>
            <p:nvPr/>
          </p:nvSpPr>
          <p:spPr>
            <a:xfrm>
              <a:off x="817560" y="6322680"/>
              <a:ext cx="171000" cy="530280"/>
            </a:xfrm>
            <a:custGeom>
              <a:avLst/>
              <a:gdLst>
                <a:gd name="f0" fmla="val 0"/>
                <a:gd name="f1" fmla="val 44"/>
                <a:gd name="f2" fmla="val 111"/>
                <a:gd name="f3" fmla="val 11"/>
                <a:gd name="f4" fmla="val 28"/>
                <a:gd name="f5" fmla="val 7"/>
                <a:gd name="f6" fmla="val 19"/>
                <a:gd name="f7" fmla="val 4"/>
                <a:gd name="f8" fmla="val 9"/>
                <a:gd name="f9" fmla="val 3"/>
                <a:gd name="f10" fmla="val 16"/>
                <a:gd name="f11" fmla="val 33"/>
                <a:gd name="f12" fmla="val 49"/>
                <a:gd name="f13" fmla="val 12"/>
                <a:gd name="f14" fmla="val 52"/>
                <a:gd name="f15" fmla="val 13"/>
                <a:gd name="f16" fmla="val 55"/>
                <a:gd name="f17" fmla="val 14"/>
                <a:gd name="f18" fmla="val 58"/>
                <a:gd name="f19" fmla="val 22"/>
                <a:gd name="f20" fmla="val 76"/>
                <a:gd name="f21" fmla="val 30"/>
                <a:gd name="f22" fmla="val 94"/>
                <a:gd name="f23" fmla="val 39"/>
                <a:gd name="f24" fmla="val 35"/>
                <a:gd name="f25" fmla="val 92"/>
                <a:gd name="f26" fmla="val 72"/>
                <a:gd name="f27" fmla="val 18"/>
                <a:gd name="f28" fmla="val 15"/>
                <a:gd name="f29" fmla="val 3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4" h="111">
                  <a:moveTo>
                    <a:pt x="f3" y="f4"/>
                  </a:moveTo>
                  <a:cubicBezTo>
                    <a:pt x="f5" y="f6"/>
                    <a:pt x="f7" y="f8"/>
                    <a:pt x="f0" y="f0"/>
                  </a:cubicBezTo>
                  <a:cubicBezTo>
                    <a:pt x="f9" y="f10"/>
                    <a:pt x="f5" y="f11"/>
                    <a:pt x="f3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4" y="f25"/>
                    <a:pt x="f4" y="f26"/>
                    <a:pt x="f19" y="f14"/>
                  </a:cubicBezTo>
                  <a:cubicBezTo>
                    <a:pt x="f27" y="f1"/>
                    <a:pt x="f28" y="f29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  <p:sp>
        <p:nvSpPr>
          <p:cNvPr id="28" name="Rectangle 6"/>
          <p:cNvSpPr/>
          <p:nvPr/>
        </p:nvSpPr>
        <p:spPr>
          <a:xfrm>
            <a:off x="0" y="0"/>
            <a:ext cx="148320" cy="685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66F54"/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29" name="Title 1"/>
          <p:cNvSpPr txBox="1">
            <a:spLocks noGrp="1"/>
          </p:cNvSpPr>
          <p:nvPr>
            <p:ph type="title"/>
          </p:nvPr>
        </p:nvSpPr>
        <p:spPr>
          <a:xfrm>
            <a:off x="2103840" y="2514600"/>
            <a:ext cx="7244280" cy="2262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0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419680" y="6130440"/>
            <a:ext cx="930960" cy="3700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7E563A7-2C36-453E-B301-EACE653AABC7}" type="datetime1">
              <a:rPr lang="ru-RU"/>
              <a:pPr lvl="0"/>
              <a:t>18.01.2017</a:t>
            </a:fld>
            <a:endParaRPr lang="ru-RU"/>
          </a:p>
        </p:txBody>
      </p:sp>
      <p:sp>
        <p:nvSpPr>
          <p:cNvPr id="31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2103840" y="6135840"/>
            <a:ext cx="61916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32" name="Freeform 6"/>
          <p:cNvSpPr/>
          <p:nvPr/>
        </p:nvSpPr>
        <p:spPr>
          <a:xfrm>
            <a:off x="0" y="4323960"/>
            <a:ext cx="1417320" cy="778320"/>
          </a:xfrm>
          <a:custGeom>
            <a:avLst/>
            <a:gdLst>
              <a:gd name="f0" fmla="val 0"/>
              <a:gd name="f1" fmla="val 372"/>
              <a:gd name="f2" fmla="val 166"/>
              <a:gd name="f3" fmla="val 287"/>
              <a:gd name="f4" fmla="val 290"/>
              <a:gd name="f5" fmla="val 292"/>
              <a:gd name="f6" fmla="val 165"/>
              <a:gd name="f7" fmla="val 293"/>
              <a:gd name="f8" fmla="val 164"/>
              <a:gd name="f9" fmla="val 163"/>
              <a:gd name="f10" fmla="val 294"/>
              <a:gd name="f11" fmla="val 370"/>
              <a:gd name="f12" fmla="val 87"/>
              <a:gd name="f13" fmla="val 85"/>
              <a:gd name="f14" fmla="val 81"/>
              <a:gd name="f15" fmla="val 78"/>
              <a:gd name="f16" fmla="val 3"/>
              <a:gd name="f17" fmla="val 2"/>
              <a:gd name="f18" fmla="val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372" h="166">
                <a:moveTo>
                  <a:pt x="f3" y="f2"/>
                </a:moveTo>
                <a:cubicBezTo>
                  <a:pt x="f4" y="f2"/>
                  <a:pt x="f5" y="f6"/>
                  <a:pt x="f7" y="f8"/>
                </a:cubicBezTo>
                <a:cubicBezTo>
                  <a:pt x="f7" y="f9"/>
                  <a:pt x="f10" y="f9"/>
                  <a:pt x="f10" y="f9"/>
                </a:cubicBezTo>
                <a:cubicBezTo>
                  <a:pt x="f11" y="f12"/>
                  <a:pt x="f11" y="f12"/>
                  <a:pt x="f11" y="f12"/>
                </a:cubicBezTo>
                <a:cubicBezTo>
                  <a:pt x="f1" y="f13"/>
                  <a:pt x="f1" y="f14"/>
                  <a:pt x="f11" y="f15"/>
                </a:cubicBezTo>
                <a:cubicBezTo>
                  <a:pt x="f10" y="f16"/>
                  <a:pt x="f10" y="f16"/>
                  <a:pt x="f10" y="f16"/>
                </a:cubicBezTo>
                <a:cubicBezTo>
                  <a:pt x="f10" y="f17"/>
                  <a:pt x="f7" y="f17"/>
                  <a:pt x="f7" y="f17"/>
                </a:cubicBezTo>
                <a:cubicBezTo>
                  <a:pt x="f5" y="f18"/>
                  <a:pt x="f4" y="f0"/>
                  <a:pt x="f3" y="f0"/>
                </a:cubicBezTo>
                <a:cubicBezTo>
                  <a:pt x="f0" y="f0"/>
                  <a:pt x="f0" y="f0"/>
                  <a:pt x="f0" y="f0"/>
                </a:cubicBezTo>
                <a:cubicBezTo>
                  <a:pt x="f0" y="f2"/>
                  <a:pt x="f0" y="f2"/>
                  <a:pt x="f0" y="f2"/>
                </a:cubicBezTo>
                <a:lnTo>
                  <a:pt x="f3" y="f2"/>
                </a:lnTo>
                <a:close/>
              </a:path>
            </a:pathLst>
          </a:custGeom>
          <a:solidFill>
            <a:srgbClr val="A53010"/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3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432000" y="4529520"/>
            <a:ext cx="6332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6E240E52-8434-493C-9028-62B815B51C1D}" type="slidenum">
              <a:t>‹#›</a:t>
            </a:fld>
            <a:endParaRPr lang="ru-RU"/>
          </a:p>
        </p:txBody>
      </p:sp>
      <p:sp>
        <p:nvSpPr>
          <p:cNvPr id="34" name="Текст 33"/>
          <p:cNvSpPr txBox="1">
            <a:spLocks noGrp="1"/>
          </p:cNvSpPr>
          <p:nvPr>
            <p:ph type="body" idx="1"/>
          </p:nvPr>
        </p:nvSpPr>
        <p:spPr>
          <a:xfrm>
            <a:off x="495000" y="1604520"/>
            <a:ext cx="891612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1">
        <a:spcBef>
          <a:spcPts val="0"/>
        </a:spcBef>
        <a:spcAft>
          <a:spcPts val="0"/>
        </a:spcAft>
        <a:buNone/>
        <a:tabLst/>
        <a:defRPr lang="ru-RU" sz="5400" b="0" i="0" u="none" strike="noStrike" kern="1200" spc="0">
          <a:ln>
            <a:noFill/>
          </a:ln>
          <a:solidFill>
            <a:srgbClr val="262626"/>
          </a:solidFill>
          <a:latin typeface="Century Gothic" pitchFamily="18"/>
          <a:ea typeface="Microsoft YaHei" pitchFamily="2"/>
          <a:cs typeface="Arial" pitchFamily="2"/>
        </a:defRPr>
      </a:lvl1pPr>
    </p:titleStyle>
    <p:bodyStyle>
      <a:lvl1pPr marL="0" marR="0" indent="0" algn="l" rtl="0" hangingPunct="1">
        <a:spcBef>
          <a:spcPts val="0"/>
        </a:spcBef>
        <a:spcAft>
          <a:spcPts val="1417"/>
        </a:spcAft>
        <a:tabLst/>
        <a:defRPr lang="ru-RU" sz="1800" b="0" i="0" u="none" strike="noStrike" kern="1200" spc="0">
          <a:ln>
            <a:noFill/>
          </a:ln>
          <a:solidFill>
            <a:srgbClr val="404040"/>
          </a:solidFill>
          <a:latin typeface="Century Gothic" pitchFamily="18"/>
          <a:ea typeface="Microsoft YaHei" pitchFamily="2"/>
          <a:cs typeface="Ari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0" y="228600"/>
            <a:ext cx="2316960" cy="6638400"/>
            <a:chOff x="0" y="228600"/>
            <a:chExt cx="2316960" cy="6638400"/>
          </a:xfrm>
        </p:grpSpPr>
        <p:sp>
          <p:nvSpPr>
            <p:cNvPr id="3" name="Freeform 11"/>
            <p:cNvSpPr/>
            <p:nvPr/>
          </p:nvSpPr>
          <p:spPr>
            <a:xfrm>
              <a:off x="0" y="2575080"/>
              <a:ext cx="81360" cy="625680"/>
            </a:xfrm>
            <a:custGeom>
              <a:avLst/>
              <a:gdLst>
                <a:gd name="f0" fmla="val 0"/>
                <a:gd name="f1" fmla="val 22"/>
                <a:gd name="f2" fmla="val 136"/>
                <a:gd name="f3" fmla="val 20"/>
                <a:gd name="f4" fmla="val 117"/>
                <a:gd name="f5" fmla="val 19"/>
                <a:gd name="f6" fmla="val 99"/>
                <a:gd name="f7" fmla="val 17"/>
                <a:gd name="f8" fmla="val 80"/>
                <a:gd name="f9" fmla="val 11"/>
                <a:gd name="f10" fmla="val 54"/>
                <a:gd name="f11" fmla="val 6"/>
                <a:gd name="f12" fmla="val 27"/>
                <a:gd name="f13" fmla="val 35"/>
                <a:gd name="f14" fmla="val 64"/>
                <a:gd name="f15" fmla="val 13"/>
                <a:gd name="f16" fmla="val 94"/>
                <a:gd name="f17" fmla="val 124"/>
                <a:gd name="f18" fmla="val 128"/>
                <a:gd name="f19" fmla="val 21"/>
                <a:gd name="f20" fmla="val 1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2" h="136">
                  <a:moveTo>
                    <a:pt x="f1" y="f2"/>
                  </a:moveTo>
                  <a:cubicBezTo>
                    <a:pt x="f3" y="f4"/>
                    <a:pt x="f5" y="f6"/>
                    <a:pt x="f7" y="f8"/>
                  </a:cubicBezTo>
                  <a:cubicBezTo>
                    <a:pt x="f9" y="f10"/>
                    <a:pt x="f11" y="f12"/>
                    <a:pt x="f0" y="f0"/>
                  </a:cubicBezTo>
                  <a:cubicBezTo>
                    <a:pt x="f0" y="f13"/>
                    <a:pt x="f0" y="f13"/>
                    <a:pt x="f0" y="f13"/>
                  </a:cubicBezTo>
                  <a:cubicBezTo>
                    <a:pt x="f11" y="f14"/>
                    <a:pt x="f15" y="f16"/>
                    <a:pt x="f3" y="f17"/>
                  </a:cubicBezTo>
                  <a:cubicBezTo>
                    <a:pt x="f3" y="f18"/>
                    <a:pt x="f19" y="f20"/>
                    <a:pt x="f1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" name="Freeform 12"/>
            <p:cNvSpPr/>
            <p:nvPr/>
          </p:nvSpPr>
          <p:spPr>
            <a:xfrm>
              <a:off x="104400" y="3156479"/>
              <a:ext cx="525240" cy="2322000"/>
            </a:xfrm>
            <a:custGeom>
              <a:avLst/>
              <a:gdLst>
                <a:gd name="f0" fmla="val 0"/>
                <a:gd name="f1" fmla="val 140"/>
                <a:gd name="f2" fmla="val 504"/>
                <a:gd name="f3" fmla="val 86"/>
                <a:gd name="f4" fmla="val 350"/>
                <a:gd name="f5" fmla="val 103"/>
                <a:gd name="f6" fmla="val 402"/>
                <a:gd name="f7" fmla="val 120"/>
                <a:gd name="f8" fmla="val 453"/>
                <a:gd name="f9" fmla="val 139"/>
                <a:gd name="f10" fmla="val 495"/>
                <a:gd name="f11" fmla="val 487"/>
                <a:gd name="f12" fmla="val 478"/>
                <a:gd name="f13" fmla="val 124"/>
                <a:gd name="f14" fmla="val 435"/>
                <a:gd name="f15" fmla="val 109"/>
                <a:gd name="f16" fmla="val 391"/>
                <a:gd name="f17" fmla="val 95"/>
                <a:gd name="f18" fmla="val 347"/>
                <a:gd name="f19" fmla="val 58"/>
                <a:gd name="f20" fmla="val 233"/>
                <a:gd name="f21" fmla="val 27"/>
                <a:gd name="f22" fmla="val 117"/>
                <a:gd name="f23" fmla="val 2"/>
                <a:gd name="f24" fmla="val 20"/>
                <a:gd name="f25" fmla="val 4"/>
                <a:gd name="f26" fmla="val 41"/>
                <a:gd name="f27" fmla="val 6"/>
                <a:gd name="f28" fmla="val 61"/>
                <a:gd name="f29" fmla="val 30"/>
                <a:gd name="f30" fmla="val 158"/>
                <a:gd name="f31" fmla="val 56"/>
                <a:gd name="f32" fmla="val 25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40" h="504">
                  <a:moveTo>
                    <a:pt x="f3" y="f4"/>
                  </a:moveTo>
                  <a:cubicBezTo>
                    <a:pt x="f5" y="f6"/>
                    <a:pt x="f7" y="f8"/>
                    <a:pt x="f9" y="f2"/>
                  </a:cubicBezTo>
                  <a:cubicBezTo>
                    <a:pt x="f9" y="f10"/>
                    <a:pt x="f9" y="f11"/>
                    <a:pt x="f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0" y="f0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5" name="Freeform 13"/>
            <p:cNvSpPr/>
            <p:nvPr/>
          </p:nvSpPr>
          <p:spPr>
            <a:xfrm>
              <a:off x="655560" y="5447159"/>
              <a:ext cx="494640" cy="1419840"/>
            </a:xfrm>
            <a:custGeom>
              <a:avLst/>
              <a:gdLst>
                <a:gd name="f0" fmla="val 0"/>
                <a:gd name="f1" fmla="val 132"/>
                <a:gd name="f2" fmla="val 308"/>
                <a:gd name="f3" fmla="val 8"/>
                <a:gd name="f4" fmla="val 22"/>
                <a:gd name="f5" fmla="val 5"/>
                <a:gd name="f6" fmla="val 15"/>
                <a:gd name="f7" fmla="val 2"/>
                <a:gd name="f8" fmla="val 10"/>
                <a:gd name="f9" fmla="val 19"/>
                <a:gd name="f10" fmla="val 29"/>
                <a:gd name="f11" fmla="val 21"/>
                <a:gd name="f12" fmla="val 85"/>
                <a:gd name="f13" fmla="val 44"/>
                <a:gd name="f14" fmla="val 140"/>
                <a:gd name="f15" fmla="val 68"/>
                <a:gd name="f16" fmla="val 194"/>
                <a:gd name="f17" fmla="val 232"/>
                <a:gd name="f18" fmla="val 104"/>
                <a:gd name="f19" fmla="val 270"/>
                <a:gd name="f20" fmla="val 123"/>
                <a:gd name="f21" fmla="val 113"/>
                <a:gd name="f22" fmla="val 269"/>
                <a:gd name="f23" fmla="val 94"/>
                <a:gd name="f24" fmla="val 230"/>
                <a:gd name="f25" fmla="val 77"/>
                <a:gd name="f26" fmla="val 190"/>
                <a:gd name="f27" fmla="val 52"/>
                <a:gd name="f28" fmla="val 135"/>
                <a:gd name="f29" fmla="val 7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32" h="308">
                  <a:moveTo>
                    <a:pt x="f3" y="f4"/>
                  </a:moveTo>
                  <a:cubicBezTo>
                    <a:pt x="f5" y="f6"/>
                    <a:pt x="f7" y="f3"/>
                    <a:pt x="f0" y="f0"/>
                  </a:cubicBezTo>
                  <a:cubicBezTo>
                    <a:pt x="f0" y="f8"/>
                    <a:pt x="f0" y="f9"/>
                    <a:pt x="f0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2" y="f17"/>
                    <a:pt x="f18" y="f19"/>
                    <a:pt x="f20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10" y="f29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6" name="Freeform 14"/>
            <p:cNvSpPr/>
            <p:nvPr/>
          </p:nvSpPr>
          <p:spPr>
            <a:xfrm>
              <a:off x="779760" y="6503760"/>
              <a:ext cx="138960" cy="363239"/>
            </a:xfrm>
            <a:custGeom>
              <a:avLst/>
              <a:gdLst>
                <a:gd name="f0" fmla="val 0"/>
                <a:gd name="f1" fmla="val 37"/>
                <a:gd name="f2" fmla="val 79"/>
                <a:gd name="f3" fmla="val 28"/>
                <a:gd name="f4" fmla="val 24"/>
                <a:gd name="f5" fmla="val 53"/>
                <a:gd name="f6" fmla="val 12"/>
                <a:gd name="f7" fmla="val 27"/>
                <a:gd name="f8" fmla="val 8"/>
                <a:gd name="f9" fmla="val 1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7" h="79">
                  <a:moveTo>
                    <a:pt x="f3" y="f2"/>
                  </a:moveTo>
                  <a:cubicBezTo>
                    <a:pt x="f1" y="f2"/>
                    <a:pt x="f1" y="f2"/>
                    <a:pt x="f1" y="f2"/>
                  </a:cubicBezTo>
                  <a:cubicBezTo>
                    <a:pt x="f4" y="f5"/>
                    <a:pt x="f6" y="f7"/>
                    <a:pt x="f0" y="f0"/>
                  </a:cubicBezTo>
                  <a:cubicBezTo>
                    <a:pt x="f8" y="f7"/>
                    <a:pt x="f9" y="f5"/>
                    <a:pt x="f3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7" name="Freeform 15"/>
            <p:cNvSpPr/>
            <p:nvPr/>
          </p:nvSpPr>
          <p:spPr>
            <a:xfrm>
              <a:off x="81720" y="3201120"/>
              <a:ext cx="667440" cy="3328199"/>
            </a:xfrm>
            <a:custGeom>
              <a:avLst/>
              <a:gdLst>
                <a:gd name="f0" fmla="val 0"/>
                <a:gd name="f1" fmla="val 178"/>
                <a:gd name="f2" fmla="val 722"/>
                <a:gd name="f3" fmla="val 162"/>
                <a:gd name="f4" fmla="val 660"/>
                <a:gd name="f5" fmla="val 145"/>
                <a:gd name="f6" fmla="val 618"/>
                <a:gd name="f7" fmla="val 130"/>
                <a:gd name="f8" fmla="val 576"/>
                <a:gd name="f9" fmla="val 116"/>
                <a:gd name="f10" fmla="val 534"/>
                <a:gd name="f11" fmla="val 84"/>
                <a:gd name="f12" fmla="val 437"/>
                <a:gd name="f13" fmla="val 59"/>
                <a:gd name="f14" fmla="val 337"/>
                <a:gd name="f15" fmla="val 40"/>
                <a:gd name="f16" fmla="val 236"/>
                <a:gd name="f17" fmla="val 29"/>
                <a:gd name="f18" fmla="val 175"/>
                <a:gd name="f19" fmla="val 20"/>
                <a:gd name="f20" fmla="val 113"/>
                <a:gd name="f21" fmla="val 12"/>
                <a:gd name="f22" fmla="val 51"/>
                <a:gd name="f23" fmla="val 8"/>
                <a:gd name="f24" fmla="val 34"/>
                <a:gd name="f25" fmla="val 4"/>
                <a:gd name="f26" fmla="val 17"/>
                <a:gd name="f27" fmla="val 79"/>
                <a:gd name="f28" fmla="val 19"/>
                <a:gd name="f29" fmla="val 159"/>
                <a:gd name="f30" fmla="val 33"/>
                <a:gd name="f31" fmla="val 237"/>
                <a:gd name="f32" fmla="val 339"/>
                <a:gd name="f33" fmla="val 76"/>
                <a:gd name="f34" fmla="val 439"/>
                <a:gd name="f35" fmla="val 107"/>
                <a:gd name="f36" fmla="val 537"/>
                <a:gd name="f37" fmla="val 123"/>
                <a:gd name="f38" fmla="val 586"/>
                <a:gd name="f39" fmla="val 141"/>
                <a:gd name="f40" fmla="val 634"/>
                <a:gd name="f41" fmla="val 160"/>
                <a:gd name="f42" fmla="val 681"/>
                <a:gd name="f43" fmla="val 166"/>
                <a:gd name="f44" fmla="val 695"/>
                <a:gd name="f45" fmla="val 172"/>
                <a:gd name="f46" fmla="val 708"/>
                <a:gd name="f47" fmla="val 176"/>
                <a:gd name="f48" fmla="val 717"/>
                <a:gd name="f49" fmla="val 713"/>
                <a:gd name="f50" fmla="val 174"/>
                <a:gd name="f51" fmla="val 169"/>
                <a:gd name="f52" fmla="val 692"/>
                <a:gd name="f53" fmla="val 165"/>
                <a:gd name="f54" fmla="val 67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8" h="722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0" y="f0"/>
                  </a:cubicBezTo>
                  <a:cubicBezTo>
                    <a:pt x="f23" y="f27"/>
                    <a:pt x="f28" y="f29"/>
                    <a:pt x="f30" y="f31"/>
                  </a:cubicBezTo>
                  <a:cubicBezTo>
                    <a:pt x="f22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1" y="f2"/>
                  </a:cubicBezTo>
                  <a:cubicBezTo>
                    <a:pt x="f47" y="f48"/>
                    <a:pt x="f18" y="f49"/>
                    <a:pt x="f50" y="f46"/>
                  </a:cubicBezTo>
                  <a:cubicBezTo>
                    <a:pt x="f51" y="f52"/>
                    <a:pt x="f53" y="f54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8" name="Freeform 16"/>
            <p:cNvSpPr/>
            <p:nvPr/>
          </p:nvSpPr>
          <p:spPr>
            <a:xfrm>
              <a:off x="18000" y="228600"/>
              <a:ext cx="86040" cy="2927520"/>
            </a:xfrm>
            <a:custGeom>
              <a:avLst/>
              <a:gdLst>
                <a:gd name="f0" fmla="val 0"/>
                <a:gd name="f1" fmla="val 23"/>
                <a:gd name="f2" fmla="val 635"/>
                <a:gd name="f3" fmla="val 11"/>
                <a:gd name="f4" fmla="val 577"/>
                <a:gd name="f5" fmla="val 12"/>
                <a:gd name="f6" fmla="val 581"/>
                <a:gd name="f7" fmla="val 585"/>
                <a:gd name="f8" fmla="val 589"/>
                <a:gd name="f9" fmla="val 15"/>
                <a:gd name="f10" fmla="val 603"/>
                <a:gd name="f11" fmla="val 19"/>
                <a:gd name="f12" fmla="val 617"/>
                <a:gd name="f13" fmla="val 22"/>
                <a:gd name="f14" fmla="val 632"/>
                <a:gd name="f15" fmla="val 633"/>
                <a:gd name="f16" fmla="val 634"/>
                <a:gd name="f17" fmla="val 21"/>
                <a:gd name="f18" fmla="val 615"/>
                <a:gd name="f19" fmla="val 596"/>
                <a:gd name="f20" fmla="val 17"/>
                <a:gd name="f21" fmla="val 576"/>
                <a:gd name="f22" fmla="val 9"/>
                <a:gd name="f23" fmla="val 474"/>
                <a:gd name="f24" fmla="val 5"/>
                <a:gd name="f25" fmla="val 372"/>
                <a:gd name="f26" fmla="val 269"/>
                <a:gd name="f27" fmla="val 6"/>
                <a:gd name="f28" fmla="val 179"/>
                <a:gd name="f29" fmla="val 90"/>
                <a:gd name="f30" fmla="val 89"/>
                <a:gd name="f31" fmla="val 2"/>
                <a:gd name="f32" fmla="val 1"/>
                <a:gd name="f33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3" h="635">
                  <a:moveTo>
                    <a:pt x="f3" y="f4"/>
                  </a:moveTo>
                  <a:cubicBezTo>
                    <a:pt x="f5" y="f6"/>
                    <a:pt x="f5" y="f7"/>
                    <a:pt x="f5" y="f8"/>
                  </a:cubicBezTo>
                  <a:cubicBezTo>
                    <a:pt x="f9" y="f10"/>
                    <a:pt x="f11" y="f12"/>
                    <a:pt x="f13" y="f14"/>
                  </a:cubicBezTo>
                  <a:cubicBezTo>
                    <a:pt x="f13" y="f15"/>
                    <a:pt x="f13" y="f16"/>
                    <a:pt x="f1" y="f2"/>
                  </a:cubicBezTo>
                  <a:cubicBezTo>
                    <a:pt x="f17" y="f18"/>
                    <a:pt x="f11" y="f19"/>
                    <a:pt x="f20" y="f21"/>
                  </a:cubicBezTo>
                  <a:cubicBezTo>
                    <a:pt x="f22" y="f23"/>
                    <a:pt x="f24" y="f25"/>
                    <a:pt x="f24" y="f26"/>
                  </a:cubicBezTo>
                  <a:cubicBezTo>
                    <a:pt x="f27" y="f28"/>
                    <a:pt x="f22" y="f29"/>
                    <a:pt x="f9" y="f0"/>
                  </a:cubicBezTo>
                  <a:cubicBezTo>
                    <a:pt x="f5" y="f0"/>
                    <a:pt x="f5" y="f0"/>
                    <a:pt x="f5" y="f0"/>
                  </a:cubicBezTo>
                  <a:cubicBezTo>
                    <a:pt x="f24" y="f30"/>
                    <a:pt x="f31" y="f28"/>
                    <a:pt x="f32" y="f26"/>
                  </a:cubicBezTo>
                  <a:cubicBezTo>
                    <a:pt x="f0" y="f25"/>
                    <a:pt x="f33" y="f23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9" name="Freeform 17"/>
            <p:cNvSpPr/>
            <p:nvPr/>
          </p:nvSpPr>
          <p:spPr>
            <a:xfrm>
              <a:off x="63720" y="2944079"/>
              <a:ext cx="63360" cy="493560"/>
            </a:xfrm>
            <a:custGeom>
              <a:avLst/>
              <a:gdLst>
                <a:gd name="f0" fmla="val 0"/>
                <a:gd name="f1" fmla="val 17"/>
                <a:gd name="f2" fmla="val 107"/>
                <a:gd name="f3" fmla="val 2"/>
                <a:gd name="f4" fmla="val 19"/>
                <a:gd name="f5" fmla="val 3"/>
                <a:gd name="f6" fmla="val 37"/>
                <a:gd name="f7" fmla="val 5"/>
                <a:gd name="f8" fmla="val 56"/>
                <a:gd name="f9" fmla="val 9"/>
                <a:gd name="f10" fmla="val 73"/>
                <a:gd name="f11" fmla="val 13"/>
                <a:gd name="f12" fmla="val 90"/>
                <a:gd name="f13" fmla="val 15"/>
                <a:gd name="f14" fmla="val 87"/>
                <a:gd name="f15" fmla="val 66"/>
                <a:gd name="f16" fmla="val 11"/>
                <a:gd name="f17" fmla="val 46"/>
                <a:gd name="f18" fmla="val 10"/>
                <a:gd name="f19" fmla="val 45"/>
                <a:gd name="f20" fmla="val 44"/>
                <a:gd name="f21" fmla="val 43"/>
                <a:gd name="f22" fmla="val 7"/>
                <a:gd name="f23" fmla="val 28"/>
                <a:gd name="f24" fmla="val 1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" h="107">
                  <a:moveTo>
                    <a:pt x="f0" y="f0"/>
                  </a:moveTo>
                  <a:cubicBezTo>
                    <a:pt x="f3" y="f4"/>
                    <a:pt x="f5" y="f6"/>
                    <a:pt x="f7" y="f8"/>
                  </a:cubicBezTo>
                  <a:cubicBezTo>
                    <a:pt x="f9" y="f10"/>
                    <a:pt x="f11" y="f12"/>
                    <a:pt x="f1" y="f2"/>
                  </a:cubicBezTo>
                  <a:cubicBezTo>
                    <a:pt x="f13" y="f14"/>
                    <a:pt x="f11" y="f15"/>
                    <a:pt x="f16" y="f17"/>
                  </a:cubicBezTo>
                  <a:cubicBezTo>
                    <a:pt x="f18" y="f19"/>
                    <a:pt x="f18" y="f20"/>
                    <a:pt x="f18" y="f21"/>
                  </a:cubicBezTo>
                  <a:cubicBezTo>
                    <a:pt x="f22" y="f23"/>
                    <a:pt x="f5" y="f24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0" name="Freeform 18"/>
            <p:cNvSpPr/>
            <p:nvPr/>
          </p:nvSpPr>
          <p:spPr>
            <a:xfrm>
              <a:off x="625320" y="5478840"/>
              <a:ext cx="154080" cy="1024559"/>
            </a:xfrm>
            <a:custGeom>
              <a:avLst/>
              <a:gdLst>
                <a:gd name="f0" fmla="val 0"/>
                <a:gd name="f1" fmla="val 41"/>
                <a:gd name="f2" fmla="val 222"/>
                <a:gd name="f3" fmla="val 31"/>
                <a:gd name="f4" fmla="val 2"/>
                <a:gd name="f5" fmla="val 62"/>
                <a:gd name="f6" fmla="val 5"/>
                <a:gd name="f7" fmla="val 93"/>
                <a:gd name="f8" fmla="val 8"/>
                <a:gd name="f9" fmla="val 117"/>
                <a:gd name="f10" fmla="val 12"/>
                <a:gd name="f11" fmla="val 142"/>
                <a:gd name="f12" fmla="val 17"/>
                <a:gd name="f13" fmla="val 166"/>
                <a:gd name="f14" fmla="val 19"/>
                <a:gd name="f15" fmla="val 172"/>
                <a:gd name="f16" fmla="val 22"/>
                <a:gd name="f17" fmla="val 178"/>
                <a:gd name="f18" fmla="val 24"/>
                <a:gd name="f19" fmla="val 184"/>
                <a:gd name="f20" fmla="val 30"/>
                <a:gd name="f21" fmla="val 197"/>
                <a:gd name="f22" fmla="val 35"/>
                <a:gd name="f23" fmla="val 209"/>
                <a:gd name="f24" fmla="val 40"/>
                <a:gd name="f25" fmla="val 219"/>
                <a:gd name="f26" fmla="val 39"/>
                <a:gd name="f27" fmla="val 215"/>
                <a:gd name="f28" fmla="val 38"/>
                <a:gd name="f29" fmla="val 212"/>
                <a:gd name="f30" fmla="val 26"/>
                <a:gd name="f31" fmla="val 18"/>
                <a:gd name="f32" fmla="val 132"/>
                <a:gd name="f33" fmla="val 13"/>
                <a:gd name="f34" fmla="val 92"/>
                <a:gd name="f35" fmla="val 11"/>
                <a:gd name="f36" fmla="val 68"/>
                <a:gd name="f37" fmla="val 9"/>
                <a:gd name="f38" fmla="val 45"/>
                <a:gd name="f39" fmla="val 21"/>
                <a:gd name="f40" fmla="val 7"/>
                <a:gd name="f41" fmla="val 20"/>
                <a:gd name="f42" fmla="val 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1" h="222">
                  <a:moveTo>
                    <a:pt x="f0" y="f0"/>
                  </a:moveTo>
                  <a:cubicBezTo>
                    <a:pt x="f0" y="f3"/>
                    <a:pt x="f4" y="f5"/>
                    <a:pt x="f6" y="f7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1" y="f2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15"/>
                    <a:pt x="f31" y="f32"/>
                    <a:pt x="f33" y="f34"/>
                  </a:cubicBezTo>
                  <a:cubicBezTo>
                    <a:pt x="f35" y="f36"/>
                    <a:pt x="f37" y="f38"/>
                    <a:pt x="f8" y="f16"/>
                  </a:cubicBezTo>
                  <a:cubicBezTo>
                    <a:pt x="f8" y="f39"/>
                    <a:pt x="f40" y="f41"/>
                    <a:pt x="f40" y="f31"/>
                  </a:cubicBezTo>
                  <a:cubicBezTo>
                    <a:pt x="f6" y="f10"/>
                    <a:pt x="f4" y="f42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1" name="Freeform 19"/>
            <p:cNvSpPr/>
            <p:nvPr/>
          </p:nvSpPr>
          <p:spPr>
            <a:xfrm>
              <a:off x="630000" y="1398960"/>
              <a:ext cx="1686960" cy="4047839"/>
            </a:xfrm>
            <a:custGeom>
              <a:avLst/>
              <a:gdLst>
                <a:gd name="f0" fmla="val 0"/>
                <a:gd name="f1" fmla="val 450"/>
                <a:gd name="f2" fmla="val 878"/>
                <a:gd name="f3" fmla="val 7"/>
                <a:gd name="f4" fmla="val 854"/>
                <a:gd name="f5" fmla="val 10"/>
                <a:gd name="f6" fmla="val 772"/>
                <a:gd name="f7" fmla="val 26"/>
                <a:gd name="f8" fmla="val 691"/>
                <a:gd name="f9" fmla="val 50"/>
                <a:gd name="f10" fmla="val 613"/>
                <a:gd name="f11" fmla="val 75"/>
                <a:gd name="f12" fmla="val 535"/>
                <a:gd name="f13" fmla="val 109"/>
                <a:gd name="f14" fmla="val 460"/>
                <a:gd name="f15" fmla="val 149"/>
                <a:gd name="f16" fmla="val 388"/>
                <a:gd name="f17" fmla="val 189"/>
                <a:gd name="f18" fmla="val 316"/>
                <a:gd name="f19" fmla="val 235"/>
                <a:gd name="f20" fmla="val 248"/>
                <a:gd name="f21" fmla="val 285"/>
                <a:gd name="f22" fmla="val 183"/>
                <a:gd name="f23" fmla="val 310"/>
                <a:gd name="f24" fmla="val 151"/>
                <a:gd name="f25" fmla="val 337"/>
                <a:gd name="f26" fmla="val 119"/>
                <a:gd name="f27" fmla="val 364"/>
                <a:gd name="f28" fmla="val 89"/>
                <a:gd name="f29" fmla="val 378"/>
                <a:gd name="f30" fmla="val 74"/>
                <a:gd name="f31" fmla="val 392"/>
                <a:gd name="f32" fmla="val 58"/>
                <a:gd name="f33" fmla="val 406"/>
                <a:gd name="f34" fmla="val 44"/>
                <a:gd name="f35" fmla="val 421"/>
                <a:gd name="f36" fmla="val 29"/>
                <a:gd name="f37" fmla="val 435"/>
                <a:gd name="f38" fmla="val 15"/>
                <a:gd name="f39" fmla="val 1"/>
                <a:gd name="f40" fmla="val 434"/>
                <a:gd name="f41" fmla="val 14"/>
                <a:gd name="f42" fmla="val 420"/>
                <a:gd name="f43" fmla="val 28"/>
                <a:gd name="f44" fmla="val 405"/>
                <a:gd name="f45" fmla="val 43"/>
                <a:gd name="f46" fmla="val 391"/>
                <a:gd name="f47" fmla="val 57"/>
                <a:gd name="f48" fmla="val 377"/>
                <a:gd name="f49" fmla="val 72"/>
                <a:gd name="f50" fmla="val 363"/>
                <a:gd name="f51" fmla="val 88"/>
                <a:gd name="f52" fmla="val 335"/>
                <a:gd name="f53" fmla="val 118"/>
                <a:gd name="f54" fmla="val 308"/>
                <a:gd name="f55" fmla="val 283"/>
                <a:gd name="f56" fmla="val 181"/>
                <a:gd name="f57" fmla="val 232"/>
                <a:gd name="f58" fmla="val 246"/>
                <a:gd name="f59" fmla="val 185"/>
                <a:gd name="f60" fmla="val 314"/>
                <a:gd name="f61" fmla="val 145"/>
                <a:gd name="f62" fmla="val 386"/>
                <a:gd name="f63" fmla="val 104"/>
                <a:gd name="f64" fmla="val 457"/>
                <a:gd name="f65" fmla="val 70"/>
                <a:gd name="f66" fmla="val 533"/>
                <a:gd name="f67" fmla="val 45"/>
                <a:gd name="f68" fmla="val 611"/>
                <a:gd name="f69" fmla="val 19"/>
                <a:gd name="f70" fmla="val 690"/>
                <a:gd name="f71" fmla="val 3"/>
                <a:gd name="f72" fmla="val 771"/>
                <a:gd name="f73" fmla="val 856"/>
                <a:gd name="f74" fmla="val 857"/>
                <a:gd name="f75" fmla="val 859"/>
                <a:gd name="f76" fmla="val 2"/>
                <a:gd name="f77" fmla="val 865"/>
                <a:gd name="f78" fmla="val 4"/>
                <a:gd name="f79" fmla="val 872"/>
                <a:gd name="f80" fmla="val 870"/>
                <a:gd name="f81" fmla="val 86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50" h="878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1" y="f39"/>
                  </a:cubicBezTo>
                  <a:cubicBezTo>
                    <a:pt x="f1" y="f0"/>
                    <a:pt x="f1" y="f0"/>
                    <a:pt x="f1" y="f0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15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0" y="f4"/>
                  </a:cubicBezTo>
                  <a:cubicBezTo>
                    <a:pt x="f0" y="f73"/>
                    <a:pt x="f0" y="f74"/>
                    <a:pt x="f0" y="f75"/>
                  </a:cubicBezTo>
                  <a:cubicBezTo>
                    <a:pt x="f76" y="f77"/>
                    <a:pt x="f78" y="f79"/>
                    <a:pt x="f3" y="f2"/>
                  </a:cubicBezTo>
                  <a:cubicBezTo>
                    <a:pt x="f3" y="f80"/>
                    <a:pt x="f3" y="f81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2" name="Freeform 20"/>
            <p:cNvSpPr/>
            <p:nvPr/>
          </p:nvSpPr>
          <p:spPr>
            <a:xfrm>
              <a:off x="749520" y="6530040"/>
              <a:ext cx="131400" cy="336960"/>
            </a:xfrm>
            <a:custGeom>
              <a:avLst/>
              <a:gdLst>
                <a:gd name="f0" fmla="val 0"/>
                <a:gd name="f1" fmla="val 35"/>
                <a:gd name="f2" fmla="val 73"/>
                <a:gd name="f3" fmla="val 7"/>
                <a:gd name="f4" fmla="val 24"/>
                <a:gd name="f5" fmla="val 16"/>
                <a:gd name="f6" fmla="val 49"/>
                <a:gd name="f7" fmla="val 26"/>
                <a:gd name="f8" fmla="val 23"/>
                <a:gd name="f9" fmla="val 1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5" h="73">
                  <a:moveTo>
                    <a:pt x="f0" y="f0"/>
                  </a:moveTo>
                  <a:cubicBezTo>
                    <a:pt x="f3" y="f4"/>
                    <a:pt x="f5" y="f6"/>
                    <a:pt x="f7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8" y="f6"/>
                    <a:pt x="f9" y="f4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3" name="Freeform 21"/>
            <p:cNvSpPr/>
            <p:nvPr/>
          </p:nvSpPr>
          <p:spPr>
            <a:xfrm>
              <a:off x="625320" y="5359320"/>
              <a:ext cx="29880" cy="221400"/>
            </a:xfrm>
            <a:custGeom>
              <a:avLst/>
              <a:gdLst>
                <a:gd name="f0" fmla="val 0"/>
                <a:gd name="f1" fmla="val 8"/>
                <a:gd name="f2" fmla="val 48"/>
                <a:gd name="f3" fmla="val 7"/>
                <a:gd name="f4" fmla="val 44"/>
                <a:gd name="f5" fmla="val 46"/>
                <a:gd name="f6" fmla="val 47"/>
                <a:gd name="f7" fmla="val 38"/>
                <a:gd name="f8" fmla="val 29"/>
                <a:gd name="f9" fmla="val 19"/>
                <a:gd name="f10" fmla="val 5"/>
                <a:gd name="f11" fmla="val 13"/>
                <a:gd name="f12" fmla="val 3"/>
                <a:gd name="f13" fmla="val 6"/>
                <a:gd name="f14" fmla="val 1"/>
                <a:gd name="f15" fmla="val 9"/>
                <a:gd name="f16" fmla="val 17"/>
                <a:gd name="f17" fmla="val 26"/>
                <a:gd name="f18" fmla="val 2"/>
                <a:gd name="f19" fmla="val 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" h="48">
                  <a:moveTo>
                    <a:pt x="f3" y="f4"/>
                  </a:moveTo>
                  <a:cubicBezTo>
                    <a:pt x="f3" y="f5"/>
                    <a:pt x="f1" y="f6"/>
                    <a:pt x="f1" y="f2"/>
                  </a:cubicBezTo>
                  <a:cubicBezTo>
                    <a:pt x="f1" y="f7"/>
                    <a:pt x="f1" y="f8"/>
                    <a:pt x="f1" y="f9"/>
                  </a:cubicBezTo>
                  <a:cubicBezTo>
                    <a:pt x="f10" y="f11"/>
                    <a:pt x="f12" y="f13"/>
                    <a:pt x="f14" y="f0"/>
                  </a:cubicBezTo>
                  <a:cubicBezTo>
                    <a:pt x="f0" y="f15"/>
                    <a:pt x="f0" y="f16"/>
                    <a:pt x="f0" y="f17"/>
                  </a:cubicBezTo>
                  <a:cubicBezTo>
                    <a:pt x="f18" y="f19"/>
                    <a:pt x="f10" y="f7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4" name="Freeform 22"/>
            <p:cNvSpPr/>
            <p:nvPr/>
          </p:nvSpPr>
          <p:spPr>
            <a:xfrm>
              <a:off x="690480" y="6244560"/>
              <a:ext cx="193320" cy="622080"/>
            </a:xfrm>
            <a:custGeom>
              <a:avLst/>
              <a:gdLst>
                <a:gd name="f0" fmla="val 0"/>
                <a:gd name="f1" fmla="val 52"/>
                <a:gd name="f2" fmla="val 135"/>
                <a:gd name="f3" fmla="val 7"/>
                <a:gd name="f4" fmla="val 18"/>
                <a:gd name="f5" fmla="val 5"/>
                <a:gd name="f6" fmla="val 12"/>
                <a:gd name="f7" fmla="val 2"/>
                <a:gd name="f8" fmla="val 6"/>
                <a:gd name="f9" fmla="val 3"/>
                <a:gd name="f10" fmla="val 16"/>
                <a:gd name="f11" fmla="val 32"/>
                <a:gd name="f12" fmla="val 48"/>
                <a:gd name="f13" fmla="val 13"/>
                <a:gd name="f14" fmla="val 53"/>
                <a:gd name="f15" fmla="val 14"/>
                <a:gd name="f16" fmla="val 57"/>
                <a:gd name="f17" fmla="val 62"/>
                <a:gd name="f18" fmla="val 27"/>
                <a:gd name="f19" fmla="val 86"/>
                <a:gd name="f20" fmla="val 39"/>
                <a:gd name="f21" fmla="val 111"/>
                <a:gd name="f22" fmla="val 51"/>
                <a:gd name="f23" fmla="val 41"/>
                <a:gd name="f24" fmla="val 109"/>
                <a:gd name="f25" fmla="val 83"/>
                <a:gd name="f26" fmla="val 24"/>
                <a:gd name="f27" fmla="val 56"/>
                <a:gd name="f28" fmla="val 43"/>
                <a:gd name="f29" fmla="val 3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2" h="135">
                  <a:moveTo>
                    <a:pt x="f3" y="f4"/>
                  </a:moveTo>
                  <a:cubicBezTo>
                    <a:pt x="f5" y="f6"/>
                    <a:pt x="f7" y="f8"/>
                    <a:pt x="f0" y="f0"/>
                  </a:cubicBezTo>
                  <a:cubicBezTo>
                    <a:pt x="f9" y="f10"/>
                    <a:pt x="f3" y="f11"/>
                    <a:pt x="f6" y="f12"/>
                  </a:cubicBezTo>
                  <a:cubicBezTo>
                    <a:pt x="f13" y="f14"/>
                    <a:pt x="f15" y="f16"/>
                    <a:pt x="f10" y="f17"/>
                  </a:cubicBezTo>
                  <a:cubicBezTo>
                    <a:pt x="f18" y="f19"/>
                    <a:pt x="f20" y="f21"/>
                    <a:pt x="f22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3" y="f24"/>
                    <a:pt x="f11" y="f25"/>
                    <a:pt x="f26" y="f27"/>
                  </a:cubicBezTo>
                  <a:cubicBezTo>
                    <a:pt x="f4" y="f28"/>
                    <a:pt x="f13" y="f29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  <p:grpSp>
        <p:nvGrpSpPr>
          <p:cNvPr id="15" name="Group 9"/>
          <p:cNvGrpSpPr/>
          <p:nvPr/>
        </p:nvGrpSpPr>
        <p:grpSpPr>
          <a:xfrm>
            <a:off x="21960" y="-720"/>
            <a:ext cx="1915200" cy="6853680"/>
            <a:chOff x="21960" y="-720"/>
            <a:chExt cx="1915200" cy="6853680"/>
          </a:xfrm>
        </p:grpSpPr>
        <p:sp>
          <p:nvSpPr>
            <p:cNvPr id="16" name="Freeform 27"/>
            <p:cNvSpPr/>
            <p:nvPr/>
          </p:nvSpPr>
          <p:spPr>
            <a:xfrm>
              <a:off x="21960" y="-720"/>
              <a:ext cx="401400" cy="4400639"/>
            </a:xfrm>
            <a:custGeom>
              <a:avLst/>
              <a:gdLst>
                <a:gd name="f0" fmla="val 0"/>
                <a:gd name="f1" fmla="val 103"/>
                <a:gd name="f2" fmla="val 920"/>
                <a:gd name="f3" fmla="val 7"/>
                <a:gd name="f4" fmla="val 210"/>
                <a:gd name="f5" fmla="val 11"/>
                <a:gd name="f6" fmla="val 288"/>
                <a:gd name="f7" fmla="val 17"/>
                <a:gd name="f8" fmla="val 367"/>
                <a:gd name="f9" fmla="val 26"/>
                <a:gd name="f10" fmla="val 445"/>
                <a:gd name="f11" fmla="val 34"/>
                <a:gd name="f12" fmla="val 523"/>
                <a:gd name="f13" fmla="val 44"/>
                <a:gd name="f14" fmla="val 601"/>
                <a:gd name="f15" fmla="val 57"/>
                <a:gd name="f16" fmla="val 679"/>
                <a:gd name="f17" fmla="val 69"/>
                <a:gd name="f18" fmla="val 757"/>
                <a:gd name="f19" fmla="val 84"/>
                <a:gd name="f20" fmla="val 834"/>
                <a:gd name="f21" fmla="val 101"/>
                <a:gd name="f22" fmla="val 911"/>
                <a:gd name="f23" fmla="val 102"/>
                <a:gd name="f24" fmla="val 914"/>
                <a:gd name="f25" fmla="val 917"/>
                <a:gd name="f26" fmla="val 905"/>
                <a:gd name="f27" fmla="val 100"/>
                <a:gd name="f28" fmla="val 889"/>
                <a:gd name="f29" fmla="val 99"/>
                <a:gd name="f30" fmla="val 874"/>
                <a:gd name="f31" fmla="val 871"/>
                <a:gd name="f32" fmla="val 868"/>
                <a:gd name="f33" fmla="val 866"/>
                <a:gd name="f34" fmla="val 85"/>
                <a:gd name="f35" fmla="val 803"/>
                <a:gd name="f36" fmla="val 73"/>
                <a:gd name="f37" fmla="val 741"/>
                <a:gd name="f38" fmla="val 63"/>
                <a:gd name="f39" fmla="val 678"/>
                <a:gd name="f40" fmla="val 50"/>
                <a:gd name="f41" fmla="val 600"/>
                <a:gd name="f42" fmla="val 39"/>
                <a:gd name="f43" fmla="val 30"/>
                <a:gd name="f44" fmla="val 444"/>
                <a:gd name="f45" fmla="val 21"/>
                <a:gd name="f46" fmla="val 366"/>
                <a:gd name="f47" fmla="val 14"/>
                <a:gd name="f48" fmla="val 9"/>
                <a:gd name="f49" fmla="val 209"/>
                <a:gd name="f50" fmla="val 170"/>
                <a:gd name="f51" fmla="val 5"/>
                <a:gd name="f52" fmla="val 131"/>
                <a:gd name="f53" fmla="val 3"/>
                <a:gd name="f54" fmla="val 92"/>
                <a:gd name="f55" fmla="val 2"/>
                <a:gd name="f56" fmla="val 61"/>
                <a:gd name="f57" fmla="val 1"/>
                <a:gd name="f58" fmla="val 31"/>
                <a:gd name="f59" fmla="val 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03" h="920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1" y="f25"/>
                    <a:pt x="f1" y="f2"/>
                  </a:cubicBezTo>
                  <a:cubicBezTo>
                    <a:pt x="f23" y="f26"/>
                    <a:pt x="f27" y="f28"/>
                    <a:pt x="f29" y="f30"/>
                  </a:cubicBezTo>
                  <a:cubicBezTo>
                    <a:pt x="f29" y="f31"/>
                    <a:pt x="f29" y="f32"/>
                    <a:pt x="f29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12"/>
                    <a:pt x="f43" y="f44"/>
                  </a:cubicBezTo>
                  <a:cubicBezTo>
                    <a:pt x="f45" y="f46"/>
                    <a:pt x="f47" y="f6"/>
                    <a:pt x="f48" y="f49"/>
                  </a:cubicBezTo>
                  <a:cubicBezTo>
                    <a:pt x="f3" y="f50"/>
                    <a:pt x="f51" y="f52"/>
                    <a:pt x="f53" y="f54"/>
                  </a:cubicBezTo>
                  <a:cubicBezTo>
                    <a:pt x="f55" y="f56"/>
                    <a:pt x="f57" y="f58"/>
                    <a:pt x="f57" y="f0"/>
                  </a:cubicBezTo>
                  <a:cubicBezTo>
                    <a:pt x="f0" y="f0"/>
                    <a:pt x="f0" y="f0"/>
                    <a:pt x="f0" y="f0"/>
                  </a:cubicBezTo>
                  <a:cubicBezTo>
                    <a:pt x="f0" y="f58"/>
                    <a:pt x="f57" y="f56"/>
                    <a:pt x="f57" y="f54"/>
                  </a:cubicBezTo>
                  <a:cubicBezTo>
                    <a:pt x="f53" y="f52"/>
                    <a:pt x="f59" y="f50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7" name="Freeform 28"/>
            <p:cNvSpPr/>
            <p:nvPr/>
          </p:nvSpPr>
          <p:spPr>
            <a:xfrm>
              <a:off x="447120" y="4316400"/>
              <a:ext cx="343800" cy="1580400"/>
            </a:xfrm>
            <a:custGeom>
              <a:avLst/>
              <a:gdLst>
                <a:gd name="f0" fmla="val 0"/>
                <a:gd name="f1" fmla="val 88"/>
                <a:gd name="f2" fmla="val 330"/>
                <a:gd name="f3" fmla="val 53"/>
                <a:gd name="f4" fmla="val 229"/>
                <a:gd name="f5" fmla="val 64"/>
                <a:gd name="f6" fmla="val 263"/>
                <a:gd name="f7" fmla="val 75"/>
                <a:gd name="f8" fmla="val 297"/>
                <a:gd name="f9" fmla="val 323"/>
                <a:gd name="f10" fmla="val 315"/>
                <a:gd name="f11" fmla="val 308"/>
                <a:gd name="f12" fmla="val 307"/>
                <a:gd name="f13" fmla="val 305"/>
                <a:gd name="f14" fmla="val 304"/>
                <a:gd name="f15" fmla="val 79"/>
                <a:gd name="f16" fmla="val 278"/>
                <a:gd name="f17" fmla="val 70"/>
                <a:gd name="f18" fmla="val 252"/>
                <a:gd name="f19" fmla="val 62"/>
                <a:gd name="f20" fmla="val 226"/>
                <a:gd name="f21" fmla="val 38"/>
                <a:gd name="f22" fmla="val 152"/>
                <a:gd name="f23" fmla="val 17"/>
                <a:gd name="f24" fmla="val 76"/>
                <a:gd name="f25" fmla="val 2"/>
                <a:gd name="f26" fmla="val 21"/>
                <a:gd name="f27" fmla="val 4"/>
                <a:gd name="f28" fmla="val 42"/>
                <a:gd name="f29" fmla="val 7"/>
                <a:gd name="f30" fmla="val 63"/>
                <a:gd name="f31" fmla="val 119"/>
                <a:gd name="f32" fmla="val 36"/>
                <a:gd name="f33" fmla="val 17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8" h="330">
                  <a:moveTo>
                    <a:pt x="f3" y="f4"/>
                  </a:moveTo>
                  <a:cubicBezTo>
                    <a:pt x="f5" y="f6"/>
                    <a:pt x="f7" y="f8"/>
                    <a:pt x="f1" y="f2"/>
                  </a:cubicBezTo>
                  <a:cubicBezTo>
                    <a:pt x="f1" y="f9"/>
                    <a:pt x="f1" y="f10"/>
                    <a:pt x="f1" y="f11"/>
                  </a:cubicBezTo>
                  <a:cubicBezTo>
                    <a:pt x="f1" y="f12"/>
                    <a:pt x="f1" y="f13"/>
                    <a:pt x="f1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0" y="f0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26" y="f31"/>
                    <a:pt x="f32" y="f33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8" name="Freeform 29"/>
            <p:cNvSpPr/>
            <p:nvPr/>
          </p:nvSpPr>
          <p:spPr>
            <a:xfrm>
              <a:off x="817560" y="5862599"/>
              <a:ext cx="349920" cy="990360"/>
            </a:xfrm>
            <a:custGeom>
              <a:avLst/>
              <a:gdLst>
                <a:gd name="f0" fmla="val 180"/>
                <a:gd name="f1" fmla="val 0"/>
                <a:gd name="f2" fmla="val 90"/>
                <a:gd name="f3" fmla="val 207"/>
                <a:gd name="f4" fmla="val 6"/>
                <a:gd name="f5" fmla="val 15"/>
                <a:gd name="f6" fmla="val 4"/>
                <a:gd name="f7" fmla="val 10"/>
                <a:gd name="f8" fmla="val 2"/>
                <a:gd name="f9" fmla="val 5"/>
                <a:gd name="f10" fmla="val 9"/>
                <a:gd name="f11" fmla="val 19"/>
                <a:gd name="f12" fmla="val 1"/>
                <a:gd name="f13" fmla="val 29"/>
                <a:gd name="f14" fmla="val 14"/>
                <a:gd name="f15" fmla="val 62"/>
                <a:gd name="f16" fmla="val 27"/>
                <a:gd name="f17" fmla="val 95"/>
                <a:gd name="f18" fmla="val 42"/>
                <a:gd name="f19" fmla="val 127"/>
                <a:gd name="f20" fmla="val 54"/>
                <a:gd name="f21" fmla="val 154"/>
                <a:gd name="f22" fmla="val 67"/>
                <a:gd name="f23" fmla="val 181"/>
                <a:gd name="f24" fmla="val 80"/>
                <a:gd name="f25" fmla="val 76"/>
                <a:gd name="f26" fmla="val 63"/>
                <a:gd name="f27" fmla="val 152"/>
                <a:gd name="f28" fmla="val 50"/>
                <a:gd name="f29" fmla="val 123"/>
                <a:gd name="f30" fmla="val 34"/>
                <a:gd name="f31" fmla="val 88"/>
                <a:gd name="f32" fmla="val 20"/>
                <a:gd name="f33" fmla="val 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0" h="207">
                  <a:moveTo>
                    <a:pt x="f4" y="f5"/>
                  </a:moveTo>
                  <a:cubicBezTo>
                    <a:pt x="f6" y="f7"/>
                    <a:pt x="f8" y="f9"/>
                    <a:pt x="f1" y="f1"/>
                  </a:cubicBezTo>
                  <a:cubicBezTo>
                    <a:pt x="f1" y="f10"/>
                    <a:pt x="f1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3"/>
                  </a:cubicBezTo>
                  <a:cubicBezTo>
                    <a:pt x="f2" y="f3"/>
                    <a:pt x="f2" y="f3"/>
                    <a:pt x="f2" y="f3"/>
                  </a:cubicBezTo>
                  <a:cubicBezTo>
                    <a:pt x="f25" y="f0"/>
                    <a:pt x="f26" y="f27"/>
                    <a:pt x="f28" y="f29"/>
                  </a:cubicBezTo>
                  <a:cubicBezTo>
                    <a:pt x="f30" y="f31"/>
                    <a:pt x="f32" y="f33"/>
                    <a:pt x="f4" y="f5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9" name="Freeform 30"/>
            <p:cNvSpPr/>
            <p:nvPr/>
          </p:nvSpPr>
          <p:spPr>
            <a:xfrm>
              <a:off x="423720" y="4364280"/>
              <a:ext cx="447840" cy="2235600"/>
            </a:xfrm>
            <a:custGeom>
              <a:avLst/>
              <a:gdLst>
                <a:gd name="f0" fmla="val 0"/>
                <a:gd name="f1" fmla="val 115"/>
                <a:gd name="f2" fmla="val 467"/>
                <a:gd name="f3" fmla="val 101"/>
                <a:gd name="f4" fmla="val 409"/>
                <a:gd name="f5" fmla="val 93"/>
                <a:gd name="f6" fmla="val 388"/>
                <a:gd name="f7" fmla="val 85"/>
                <a:gd name="f8" fmla="val 366"/>
                <a:gd name="f9" fmla="val 78"/>
                <a:gd name="f10" fmla="val 344"/>
                <a:gd name="f11" fmla="val 57"/>
                <a:gd name="f12" fmla="val 281"/>
                <a:gd name="f13" fmla="val 41"/>
                <a:gd name="f14" fmla="val 216"/>
                <a:gd name="f15" fmla="val 29"/>
                <a:gd name="f16" fmla="val 151"/>
                <a:gd name="f17" fmla="val 22"/>
                <a:gd name="f18" fmla="val 119"/>
                <a:gd name="f19" fmla="val 17"/>
                <a:gd name="f20" fmla="val 86"/>
                <a:gd name="f21" fmla="val 13"/>
                <a:gd name="f22" fmla="val 53"/>
                <a:gd name="f23" fmla="val 9"/>
                <a:gd name="f24" fmla="val 35"/>
                <a:gd name="f25" fmla="val 4"/>
                <a:gd name="f26" fmla="val 18"/>
                <a:gd name="f27" fmla="val 5"/>
                <a:gd name="f28" fmla="val 51"/>
                <a:gd name="f29" fmla="val 12"/>
                <a:gd name="f30" fmla="val 102"/>
                <a:gd name="f31" fmla="val 21"/>
                <a:gd name="f32" fmla="val 152"/>
                <a:gd name="f33" fmla="val 33"/>
                <a:gd name="f34" fmla="val 218"/>
                <a:gd name="f35" fmla="val 49"/>
                <a:gd name="f36" fmla="val 283"/>
                <a:gd name="f37" fmla="val 69"/>
                <a:gd name="f38" fmla="val 347"/>
                <a:gd name="f39" fmla="val 79"/>
                <a:gd name="f40" fmla="val 378"/>
                <a:gd name="f41" fmla="val 90"/>
                <a:gd name="f42" fmla="val 410"/>
                <a:gd name="f43" fmla="val 103"/>
                <a:gd name="f44" fmla="val 441"/>
                <a:gd name="f45" fmla="val 107"/>
                <a:gd name="f46" fmla="val 449"/>
                <a:gd name="f47" fmla="val 111"/>
                <a:gd name="f48" fmla="val 458"/>
                <a:gd name="f49" fmla="val 114"/>
                <a:gd name="f50" fmla="val 464"/>
                <a:gd name="f51" fmla="val 113"/>
                <a:gd name="f52" fmla="val 461"/>
                <a:gd name="f53" fmla="val 112"/>
                <a:gd name="f54" fmla="val 108"/>
                <a:gd name="f55" fmla="val 442"/>
                <a:gd name="f56" fmla="val 104"/>
                <a:gd name="f57" fmla="val 42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15" h="467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0" y="f0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1" y="f2"/>
                  </a:cubicBezTo>
                  <a:cubicBezTo>
                    <a:pt x="f49" y="f50"/>
                    <a:pt x="f51" y="f52"/>
                    <a:pt x="f53" y="f48"/>
                  </a:cubicBezTo>
                  <a:cubicBezTo>
                    <a:pt x="f54" y="f55"/>
                    <a:pt x="f56" y="f57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0" name="Freeform 31"/>
            <p:cNvSpPr/>
            <p:nvPr/>
          </p:nvSpPr>
          <p:spPr>
            <a:xfrm>
              <a:off x="380160" y="1289160"/>
              <a:ext cx="141480" cy="3026880"/>
            </a:xfrm>
            <a:custGeom>
              <a:avLst/>
              <a:gdLst>
                <a:gd name="f0" fmla="val 0"/>
                <a:gd name="f1" fmla="val 36"/>
                <a:gd name="f2" fmla="val 633"/>
                <a:gd name="f3" fmla="val 17"/>
                <a:gd name="f4" fmla="val 15"/>
                <a:gd name="f5" fmla="val 621"/>
                <a:gd name="f6" fmla="val 14"/>
                <a:gd name="f7" fmla="val 609"/>
                <a:gd name="f8" fmla="val 13"/>
                <a:gd name="f9" fmla="val 597"/>
                <a:gd name="f10" fmla="val 8"/>
                <a:gd name="f11" fmla="val 530"/>
                <a:gd name="f12" fmla="val 5"/>
                <a:gd name="f13" fmla="val 464"/>
                <a:gd name="f14" fmla="val 398"/>
                <a:gd name="f15" fmla="val 331"/>
                <a:gd name="f16" fmla="val 265"/>
                <a:gd name="f17" fmla="val 198"/>
                <a:gd name="f18" fmla="val 165"/>
                <a:gd name="f19" fmla="val 18"/>
                <a:gd name="f20" fmla="val 132"/>
                <a:gd name="f21" fmla="val 22"/>
                <a:gd name="f22" fmla="val 99"/>
                <a:gd name="f23" fmla="val 26"/>
                <a:gd name="f24" fmla="val 66"/>
                <a:gd name="f25" fmla="val 30"/>
                <a:gd name="f26" fmla="val 33"/>
                <a:gd name="f27" fmla="val 35"/>
                <a:gd name="f28" fmla="val 29"/>
                <a:gd name="f29" fmla="val 24"/>
                <a:gd name="f30" fmla="val 20"/>
                <a:gd name="f31" fmla="val 16"/>
                <a:gd name="f32" fmla="val 10"/>
                <a:gd name="f33" fmla="val 4"/>
                <a:gd name="f34" fmla="val 264"/>
                <a:gd name="f35" fmla="val 1"/>
                <a:gd name="f36" fmla="val 461"/>
                <a:gd name="f37" fmla="val 2"/>
                <a:gd name="f38" fmla="val 525"/>
                <a:gd name="f39" fmla="val 7"/>
                <a:gd name="f40" fmla="val 589"/>
                <a:gd name="f41" fmla="val 603"/>
                <a:gd name="f42" fmla="val 618"/>
                <a:gd name="f43" fmla="val 6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" h="633">
                  <a:moveTo>
                    <a:pt x="f3" y="f2"/>
                  </a:moveTo>
                  <a:cubicBezTo>
                    <a:pt x="f4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2" y="f14"/>
                  </a:cubicBezTo>
                  <a:cubicBezTo>
                    <a:pt x="f12" y="f15"/>
                    <a:pt x="f10" y="f16"/>
                    <a:pt x="f8" y="f17"/>
                  </a:cubicBezTo>
                  <a:cubicBezTo>
                    <a:pt x="f4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1" y="f0"/>
                  </a:cubicBezTo>
                  <a:cubicBezTo>
                    <a:pt x="f27" y="f0"/>
                    <a:pt x="f27" y="f0"/>
                    <a:pt x="f27" y="f0"/>
                  </a:cubicBezTo>
                  <a:cubicBezTo>
                    <a:pt x="f28" y="f26"/>
                    <a:pt x="f29" y="f24"/>
                    <a:pt x="f30" y="f22"/>
                  </a:cubicBezTo>
                  <a:cubicBezTo>
                    <a:pt x="f31" y="f20"/>
                    <a:pt x="f8" y="f18"/>
                    <a:pt x="f32" y="f17"/>
                  </a:cubicBezTo>
                  <a:cubicBezTo>
                    <a:pt x="f33" y="f34"/>
                    <a:pt x="f35" y="f15"/>
                    <a:pt x="f35" y="f14"/>
                  </a:cubicBezTo>
                  <a:cubicBezTo>
                    <a:pt x="f0" y="f36"/>
                    <a:pt x="f37" y="f38"/>
                    <a:pt x="f39" y="f40"/>
                  </a:cubicBezTo>
                  <a:cubicBezTo>
                    <a:pt x="f32" y="f41"/>
                    <a:pt x="f8" y="f42"/>
                    <a:pt x="f31" y="f43"/>
                  </a:cubicBezTo>
                  <a:cubicBezTo>
                    <a:pt x="f31" y="f43"/>
                    <a:pt x="f3" y="f2"/>
                    <a:pt x="f3" y="f2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1" name="Freeform 32"/>
            <p:cNvSpPr/>
            <p:nvPr/>
          </p:nvSpPr>
          <p:spPr>
            <a:xfrm>
              <a:off x="903240" y="6571440"/>
              <a:ext cx="108720" cy="281160"/>
            </a:xfrm>
            <a:custGeom>
              <a:avLst/>
              <a:gdLst>
                <a:gd name="f0" fmla="val 0"/>
                <a:gd name="f1" fmla="val 28"/>
                <a:gd name="f2" fmla="val 59"/>
                <a:gd name="f3" fmla="val 22"/>
                <a:gd name="f4" fmla="val 18"/>
                <a:gd name="f5" fmla="val 40"/>
                <a:gd name="f6" fmla="val 9"/>
                <a:gd name="f7" fmla="val 20"/>
                <a:gd name="f8" fmla="val 6"/>
                <a:gd name="f9" fmla="val 1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" h="59">
                  <a:moveTo>
                    <a:pt x="f3" y="f2"/>
                  </a:moveTo>
                  <a:cubicBezTo>
                    <a:pt x="f1" y="f2"/>
                    <a:pt x="f1" y="f2"/>
                    <a:pt x="f1" y="f2"/>
                  </a:cubicBezTo>
                  <a:cubicBezTo>
                    <a:pt x="f4" y="f5"/>
                    <a:pt x="f6" y="f7"/>
                    <a:pt x="f0" y="f0"/>
                  </a:cubicBezTo>
                  <a:cubicBezTo>
                    <a:pt x="f8" y="f7"/>
                    <a:pt x="f9" y="f5"/>
                    <a:pt x="f3" y="f2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2" name="Freeform 33"/>
            <p:cNvSpPr/>
            <p:nvPr/>
          </p:nvSpPr>
          <p:spPr>
            <a:xfrm>
              <a:off x="408240" y="4107600"/>
              <a:ext cx="66600" cy="511200"/>
            </a:xfrm>
            <a:custGeom>
              <a:avLst/>
              <a:gdLst>
                <a:gd name="f0" fmla="val 0"/>
                <a:gd name="f1" fmla="val 17"/>
                <a:gd name="f2" fmla="val 107"/>
                <a:gd name="f3" fmla="val 4"/>
                <a:gd name="f4" fmla="val 54"/>
                <a:gd name="f5" fmla="val 8"/>
                <a:gd name="f6" fmla="val 72"/>
                <a:gd name="f7" fmla="val 13"/>
                <a:gd name="f8" fmla="val 89"/>
                <a:gd name="f9" fmla="val 14"/>
                <a:gd name="f10" fmla="val 86"/>
                <a:gd name="f11" fmla="val 12"/>
                <a:gd name="f12" fmla="val 65"/>
                <a:gd name="f13" fmla="val 10"/>
                <a:gd name="f14" fmla="val 44"/>
                <a:gd name="f15" fmla="val 9"/>
                <a:gd name="f16" fmla="val 43"/>
                <a:gd name="f17" fmla="val 6"/>
                <a:gd name="f18" fmla="val 29"/>
                <a:gd name="f19" fmla="val 3"/>
                <a:gd name="f20" fmla="val 2"/>
                <a:gd name="f21" fmla="val 5"/>
                <a:gd name="f22" fmla="val 1"/>
                <a:gd name="f23" fmla="val 23"/>
                <a:gd name="f24" fmla="val 3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" h="107">
                  <a:moveTo>
                    <a:pt x="f3" y="f4"/>
                  </a:moveTo>
                  <a:cubicBezTo>
                    <a:pt x="f5" y="f6"/>
                    <a:pt x="f7" y="f8"/>
                    <a:pt x="f1" y="f2"/>
                  </a:cubicBezTo>
                  <a:cubicBezTo>
                    <a:pt x="f9" y="f10"/>
                    <a:pt x="f11" y="f12"/>
                    <a:pt x="f13" y="f14"/>
                  </a:cubicBezTo>
                  <a:cubicBezTo>
                    <a:pt x="f13" y="f14"/>
                    <a:pt x="f15" y="f16"/>
                    <a:pt x="f15" y="f16"/>
                  </a:cubicBezTo>
                  <a:cubicBezTo>
                    <a:pt x="f17" y="f18"/>
                    <a:pt x="f19" y="f9"/>
                    <a:pt x="f0" y="f0"/>
                  </a:cubicBezTo>
                  <a:cubicBezTo>
                    <a:pt x="f0" y="f20"/>
                    <a:pt x="f0" y="f21"/>
                    <a:pt x="f0" y="f5"/>
                  </a:cubicBezTo>
                  <a:cubicBezTo>
                    <a:pt x="f22" y="f23"/>
                    <a:pt x="f19" y="f24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3" name="Freeform 34"/>
            <p:cNvSpPr/>
            <p:nvPr/>
          </p:nvSpPr>
          <p:spPr>
            <a:xfrm>
              <a:off x="791280" y="3145679"/>
              <a:ext cx="1145880" cy="2716560"/>
            </a:xfrm>
            <a:custGeom>
              <a:avLst/>
              <a:gdLst>
                <a:gd name="f0" fmla="val 0"/>
                <a:gd name="f1" fmla="val 294"/>
                <a:gd name="f2" fmla="val 568"/>
                <a:gd name="f3" fmla="val 8"/>
                <a:gd name="f4" fmla="val 553"/>
                <a:gd name="f5" fmla="val 9"/>
                <a:gd name="f6" fmla="val 501"/>
                <a:gd name="f7" fmla="val 19"/>
                <a:gd name="f8" fmla="val 448"/>
                <a:gd name="f9" fmla="val 35"/>
                <a:gd name="f10" fmla="val 397"/>
                <a:gd name="f11" fmla="val 51"/>
                <a:gd name="f12" fmla="val 347"/>
                <a:gd name="f13" fmla="val 73"/>
                <a:gd name="f14" fmla="val 298"/>
                <a:gd name="f15" fmla="val 99"/>
                <a:gd name="f16" fmla="val 252"/>
                <a:gd name="f17" fmla="val 124"/>
                <a:gd name="f18" fmla="val 205"/>
                <a:gd name="f19" fmla="val 154"/>
                <a:gd name="f20" fmla="val 161"/>
                <a:gd name="f21" fmla="val 187"/>
                <a:gd name="f22" fmla="val 119"/>
                <a:gd name="f23" fmla="val 203"/>
                <a:gd name="f24" fmla="val 98"/>
                <a:gd name="f25" fmla="val 220"/>
                <a:gd name="f26" fmla="val 77"/>
                <a:gd name="f27" fmla="val 238"/>
                <a:gd name="f28" fmla="val 58"/>
                <a:gd name="f29" fmla="val 247"/>
                <a:gd name="f30" fmla="val 48"/>
                <a:gd name="f31" fmla="val 256"/>
                <a:gd name="f32" fmla="val 38"/>
                <a:gd name="f33" fmla="val 265"/>
                <a:gd name="f34" fmla="val 28"/>
                <a:gd name="f35" fmla="val 274"/>
                <a:gd name="f36" fmla="val 284"/>
                <a:gd name="f37" fmla="val 293"/>
                <a:gd name="f38" fmla="val 283"/>
                <a:gd name="f39" fmla="val 273"/>
                <a:gd name="f40" fmla="val 18"/>
                <a:gd name="f41" fmla="val 264"/>
                <a:gd name="f42" fmla="val 27"/>
                <a:gd name="f43" fmla="val 255"/>
                <a:gd name="f44" fmla="val 37"/>
                <a:gd name="f45" fmla="val 246"/>
                <a:gd name="f46" fmla="val 47"/>
                <a:gd name="f47" fmla="val 237"/>
                <a:gd name="f48" fmla="val 56"/>
                <a:gd name="f49" fmla="val 218"/>
                <a:gd name="f50" fmla="val 76"/>
                <a:gd name="f51" fmla="val 201"/>
                <a:gd name="f52" fmla="val 96"/>
                <a:gd name="f53" fmla="val 185"/>
                <a:gd name="f54" fmla="val 117"/>
                <a:gd name="f55" fmla="val 151"/>
                <a:gd name="f56" fmla="val 159"/>
                <a:gd name="f57" fmla="val 121"/>
                <a:gd name="f58" fmla="val 95"/>
                <a:gd name="f59" fmla="val 249"/>
                <a:gd name="f60" fmla="val 68"/>
                <a:gd name="f61" fmla="val 296"/>
                <a:gd name="f62" fmla="val 46"/>
                <a:gd name="f63" fmla="val 345"/>
                <a:gd name="f64" fmla="val 30"/>
                <a:gd name="f65" fmla="val 396"/>
                <a:gd name="f66" fmla="val 13"/>
                <a:gd name="f67" fmla="val 445"/>
                <a:gd name="f68" fmla="val 3"/>
                <a:gd name="f69" fmla="val 497"/>
                <a:gd name="f70" fmla="val 549"/>
                <a:gd name="f71" fmla="val 555"/>
                <a:gd name="f72" fmla="val 5"/>
                <a:gd name="f73" fmla="val 561"/>
                <a:gd name="f74" fmla="val 7"/>
                <a:gd name="f75" fmla="val 563"/>
                <a:gd name="f76" fmla="val 55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94" h="568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7"/>
                    <a:pt x="f36" y="f5"/>
                    <a:pt x="f1" y="f0"/>
                  </a:cubicBezTo>
                  <a:cubicBezTo>
                    <a:pt x="f37" y="f0"/>
                    <a:pt x="f37" y="f0"/>
                    <a:pt x="f37" y="f0"/>
                  </a:cubicBezTo>
                  <a:cubicBezTo>
                    <a:pt x="f38" y="f5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23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0" y="f70"/>
                  </a:cubicBezTo>
                  <a:cubicBezTo>
                    <a:pt x="f68" y="f71"/>
                    <a:pt x="f72" y="f73"/>
                    <a:pt x="f74" y="f2"/>
                  </a:cubicBezTo>
                  <a:cubicBezTo>
                    <a:pt x="f74" y="f75"/>
                    <a:pt x="f74" y="f76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4" name="Freeform 35"/>
            <p:cNvSpPr/>
            <p:nvPr/>
          </p:nvSpPr>
          <p:spPr>
            <a:xfrm>
              <a:off x="872280" y="6600240"/>
              <a:ext cx="97560" cy="252720"/>
            </a:xfrm>
            <a:custGeom>
              <a:avLst/>
              <a:gdLst>
                <a:gd name="f0" fmla="val 0"/>
                <a:gd name="f1" fmla="val 25"/>
                <a:gd name="f2" fmla="val 53"/>
                <a:gd name="f3" fmla="val 5"/>
                <a:gd name="f4" fmla="val 18"/>
                <a:gd name="f5" fmla="val 12"/>
                <a:gd name="f6" fmla="val 36"/>
                <a:gd name="f7" fmla="val 19"/>
                <a:gd name="f8" fmla="val 16"/>
                <a:gd name="f9" fmla="val 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" h="53">
                  <a:moveTo>
                    <a:pt x="f0" y="f0"/>
                  </a:moveTo>
                  <a:cubicBezTo>
                    <a:pt x="f3" y="f4"/>
                    <a:pt x="f5" y="f6"/>
                    <a:pt x="f7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8" y="f6"/>
                    <a:pt x="f9" y="f4"/>
                    <a:pt x="f0" y="f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5" name="Freeform 36"/>
            <p:cNvSpPr/>
            <p:nvPr/>
          </p:nvSpPr>
          <p:spPr>
            <a:xfrm>
              <a:off x="791280" y="5897160"/>
              <a:ext cx="111600" cy="673920"/>
            </a:xfrm>
            <a:custGeom>
              <a:avLst/>
              <a:gdLst>
                <a:gd name="f0" fmla="val 0"/>
                <a:gd name="f1" fmla="val 29"/>
                <a:gd name="f2" fmla="val 141"/>
                <a:gd name="f3" fmla="val 30"/>
                <a:gd name="f4" fmla="val 2"/>
                <a:gd name="f5" fmla="val 60"/>
                <a:gd name="f6" fmla="val 7"/>
                <a:gd name="f7" fmla="val 89"/>
                <a:gd name="f8" fmla="val 11"/>
                <a:gd name="f9" fmla="val 98"/>
                <a:gd name="f10" fmla="val 14"/>
                <a:gd name="f11" fmla="val 108"/>
                <a:gd name="f12" fmla="val 18"/>
                <a:gd name="f13" fmla="val 117"/>
                <a:gd name="f14" fmla="val 22"/>
                <a:gd name="f15" fmla="val 125"/>
                <a:gd name="f16" fmla="val 25"/>
                <a:gd name="f17" fmla="val 133"/>
                <a:gd name="f18" fmla="val 28"/>
                <a:gd name="f19" fmla="val 139"/>
                <a:gd name="f20" fmla="val 137"/>
                <a:gd name="f21" fmla="val 27"/>
                <a:gd name="f22" fmla="val 135"/>
                <a:gd name="f23" fmla="val 16"/>
                <a:gd name="f24" fmla="val 10"/>
                <a:gd name="f25" fmla="val 8"/>
                <a:gd name="f26" fmla="val 5"/>
                <a:gd name="f27" fmla="val 15"/>
                <a:gd name="f28" fmla="val 4"/>
                <a:gd name="f29" fmla="val 1"/>
                <a:gd name="f30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9" h="141">
                  <a:moveTo>
                    <a:pt x="f0" y="f0"/>
                  </a:moveTo>
                  <a:cubicBezTo>
                    <a:pt x="f0" y="f3"/>
                    <a:pt x="f4" y="f5"/>
                    <a:pt x="f6" y="f7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" y="f2"/>
                  </a:cubicBezTo>
                  <a:cubicBezTo>
                    <a:pt x="f18" y="f19"/>
                    <a:pt x="f18" y="f20"/>
                    <a:pt x="f21" y="f22"/>
                  </a:cubicBezTo>
                  <a:cubicBezTo>
                    <a:pt x="f23" y="f9"/>
                    <a:pt x="f24" y="f5"/>
                    <a:pt x="f25" y="f14"/>
                  </a:cubicBezTo>
                  <a:cubicBezTo>
                    <a:pt x="f6" y="f12"/>
                    <a:pt x="f26" y="f27"/>
                    <a:pt x="f28" y="f8"/>
                  </a:cubicBezTo>
                  <a:cubicBezTo>
                    <a:pt x="f4" y="f6"/>
                    <a:pt x="f29" y="f30"/>
                    <a:pt x="f0" y="f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6" name="Freeform 37"/>
            <p:cNvSpPr/>
            <p:nvPr/>
          </p:nvSpPr>
          <p:spPr>
            <a:xfrm>
              <a:off x="791280" y="5772600"/>
              <a:ext cx="30600" cy="227520"/>
            </a:xfrm>
            <a:custGeom>
              <a:avLst/>
              <a:gdLst>
                <a:gd name="f0" fmla="val 0"/>
                <a:gd name="f1" fmla="val 8"/>
                <a:gd name="f2" fmla="val 48"/>
                <a:gd name="f3" fmla="val 26"/>
                <a:gd name="f4" fmla="val 1"/>
                <a:gd name="f5" fmla="val 29"/>
                <a:gd name="f6" fmla="val 2"/>
                <a:gd name="f7" fmla="val 33"/>
                <a:gd name="f8" fmla="val 4"/>
                <a:gd name="f9" fmla="val 37"/>
                <a:gd name="f10" fmla="val 5"/>
                <a:gd name="f11" fmla="val 41"/>
                <a:gd name="f12" fmla="val 7"/>
                <a:gd name="f13" fmla="val 44"/>
                <a:gd name="f14" fmla="val 38"/>
                <a:gd name="f15" fmla="val 28"/>
                <a:gd name="f16" fmla="val 19"/>
                <a:gd name="f17" fmla="val 12"/>
                <a:gd name="f18" fmla="val 3"/>
                <a:gd name="f19" fmla="val 6"/>
                <a:gd name="f20" fmla="val 1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" h="48">
                  <a:moveTo>
                    <a:pt x="f0" y="f3"/>
                  </a:moveTo>
                  <a:cubicBezTo>
                    <a:pt x="f4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" y="f2"/>
                  </a:cubicBezTo>
                  <a:cubicBezTo>
                    <a:pt x="f12" y="f14"/>
                    <a:pt x="f12" y="f15"/>
                    <a:pt x="f12" y="f16"/>
                  </a:cubicBezTo>
                  <a:cubicBezTo>
                    <a:pt x="f10" y="f17"/>
                    <a:pt x="f18" y="f19"/>
                    <a:pt x="f0" y="f0"/>
                  </a:cubicBezTo>
                  <a:cubicBezTo>
                    <a:pt x="f0" y="f4"/>
                    <a:pt x="f0" y="f18"/>
                    <a:pt x="f0" y="f8"/>
                  </a:cubicBezTo>
                  <a:cubicBezTo>
                    <a:pt x="f0" y="f20"/>
                    <a:pt x="f0" y="f16"/>
                    <a:pt x="f0" y="f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7" name="Freeform 38"/>
            <p:cNvSpPr/>
            <p:nvPr/>
          </p:nvSpPr>
          <p:spPr>
            <a:xfrm>
              <a:off x="817560" y="6322680"/>
              <a:ext cx="171000" cy="530280"/>
            </a:xfrm>
            <a:custGeom>
              <a:avLst/>
              <a:gdLst>
                <a:gd name="f0" fmla="val 0"/>
                <a:gd name="f1" fmla="val 44"/>
                <a:gd name="f2" fmla="val 111"/>
                <a:gd name="f3" fmla="val 11"/>
                <a:gd name="f4" fmla="val 28"/>
                <a:gd name="f5" fmla="val 7"/>
                <a:gd name="f6" fmla="val 19"/>
                <a:gd name="f7" fmla="val 4"/>
                <a:gd name="f8" fmla="val 9"/>
                <a:gd name="f9" fmla="val 3"/>
                <a:gd name="f10" fmla="val 16"/>
                <a:gd name="f11" fmla="val 33"/>
                <a:gd name="f12" fmla="val 49"/>
                <a:gd name="f13" fmla="val 12"/>
                <a:gd name="f14" fmla="val 52"/>
                <a:gd name="f15" fmla="val 13"/>
                <a:gd name="f16" fmla="val 55"/>
                <a:gd name="f17" fmla="val 14"/>
                <a:gd name="f18" fmla="val 58"/>
                <a:gd name="f19" fmla="val 22"/>
                <a:gd name="f20" fmla="val 76"/>
                <a:gd name="f21" fmla="val 30"/>
                <a:gd name="f22" fmla="val 94"/>
                <a:gd name="f23" fmla="val 39"/>
                <a:gd name="f24" fmla="val 35"/>
                <a:gd name="f25" fmla="val 92"/>
                <a:gd name="f26" fmla="val 72"/>
                <a:gd name="f27" fmla="val 18"/>
                <a:gd name="f28" fmla="val 15"/>
                <a:gd name="f29" fmla="val 3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4" h="111">
                  <a:moveTo>
                    <a:pt x="f3" y="f4"/>
                  </a:moveTo>
                  <a:cubicBezTo>
                    <a:pt x="f5" y="f6"/>
                    <a:pt x="f7" y="f8"/>
                    <a:pt x="f0" y="f0"/>
                  </a:cubicBezTo>
                  <a:cubicBezTo>
                    <a:pt x="f9" y="f10"/>
                    <a:pt x="f5" y="f11"/>
                    <a:pt x="f3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4" y="f25"/>
                    <a:pt x="f4" y="f26"/>
                    <a:pt x="f19" y="f14"/>
                  </a:cubicBezTo>
                  <a:cubicBezTo>
                    <a:pt x="f27" y="f1"/>
                    <a:pt x="f28" y="f29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  <p:sp>
        <p:nvSpPr>
          <p:cNvPr id="28" name="Rectangle 6"/>
          <p:cNvSpPr/>
          <p:nvPr/>
        </p:nvSpPr>
        <p:spPr>
          <a:xfrm>
            <a:off x="0" y="0"/>
            <a:ext cx="148320" cy="685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66F54"/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29" name="Title 1"/>
          <p:cNvSpPr txBox="1">
            <a:spLocks noGrp="1"/>
          </p:cNvSpPr>
          <p:nvPr>
            <p:ph type="title"/>
          </p:nvPr>
        </p:nvSpPr>
        <p:spPr>
          <a:xfrm>
            <a:off x="2106720" y="624240"/>
            <a:ext cx="7241040" cy="128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2103840" y="2133720"/>
            <a:ext cx="7244280" cy="3777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419680" y="6130440"/>
            <a:ext cx="930960" cy="3700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53FE160-A7BB-435B-BE2D-8B98BB222071}" type="datetime1">
              <a:rPr lang="ru-RU"/>
              <a:pPr lvl="0"/>
              <a:t>18.01.2017</a:t>
            </a:fld>
            <a:endParaRPr lang="ru-RU"/>
          </a:p>
        </p:txBody>
      </p:sp>
      <p:sp>
        <p:nvSpPr>
          <p:cNvPr id="32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2103840" y="6135840"/>
            <a:ext cx="61916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33" name="Freeform 11"/>
          <p:cNvSpPr/>
          <p:nvPr/>
        </p:nvSpPr>
        <p:spPr>
          <a:xfrm flipV="1">
            <a:off x="-3240" y="714240"/>
            <a:ext cx="1290240" cy="506879"/>
          </a:xfrm>
          <a:custGeom>
            <a:avLst/>
            <a:gdLst>
              <a:gd name="f0" fmla="val 0"/>
              <a:gd name="f1" fmla="val 9248"/>
              <a:gd name="f2" fmla="val 10000"/>
              <a:gd name="f3" fmla="val 4701"/>
              <a:gd name="f4" fmla="val 7915"/>
              <a:gd name="f5" fmla="val 188"/>
              <a:gd name="f6" fmla="val 7906"/>
              <a:gd name="f7" fmla="val 156"/>
              <a:gd name="f8" fmla="val 7895"/>
              <a:gd name="f9" fmla="val 126"/>
              <a:gd name="f10" fmla="val 7886"/>
              <a:gd name="f11" fmla="val 94"/>
              <a:gd name="f12" fmla="val 7859"/>
              <a:gd name="f13" fmla="val 7831"/>
              <a:gd name="f14" fmla="val 7803"/>
              <a:gd name="f15" fmla="val 7275"/>
              <a:gd name="f16" fmla="val 70"/>
              <a:gd name="f17" fmla="val 8"/>
              <a:gd name="f18" fmla="val 3380"/>
              <a:gd name="f19" fmla="val 17"/>
              <a:gd name="f20" fmla="val 6690"/>
              <a:gd name="f21" fmla="val 25"/>
              <a:gd name="f22" fmla="val 9966"/>
              <a:gd name="f23" fmla="val 9872"/>
              <a:gd name="f24" fmla="val 9778"/>
              <a:gd name="f25" fmla="val 5265"/>
              <a:gd name="f26" fmla="val 9303"/>
              <a:gd name="f27" fmla="val 5077"/>
              <a:gd name="f28" fmla="val 488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9248" h="10000">
                <a:moveTo>
                  <a:pt x="f1" y="f3"/>
                </a:moveTo>
                <a:lnTo>
                  <a:pt x="f4" y="f5"/>
                </a:lnTo>
                <a:cubicBezTo>
                  <a:pt x="f6" y="f7"/>
                  <a:pt x="f8" y="f9"/>
                  <a:pt x="f10" y="f11"/>
                </a:cubicBezTo>
                <a:cubicBezTo>
                  <a:pt x="f12" y="f0"/>
                  <a:pt x="f13" y="f0"/>
                  <a:pt x="f14" y="f0"/>
                </a:cubicBezTo>
                <a:lnTo>
                  <a:pt x="f15" y="f0"/>
                </a:lnTo>
                <a:lnTo>
                  <a:pt x="f0" y="f16"/>
                </a:lnTo>
                <a:cubicBezTo>
                  <a:pt x="f17" y="f18"/>
                  <a:pt x="f19" y="f20"/>
                  <a:pt x="f21" y="f2"/>
                </a:cubicBezTo>
                <a:lnTo>
                  <a:pt x="f15" y="f22"/>
                </a:lnTo>
                <a:lnTo>
                  <a:pt x="f14" y="f22"/>
                </a:lnTo>
                <a:cubicBezTo>
                  <a:pt x="f13" y="f22"/>
                  <a:pt x="f12" y="f23"/>
                  <a:pt x="f10" y="f23"/>
                </a:cubicBezTo>
                <a:cubicBezTo>
                  <a:pt x="f10" y="f24"/>
                  <a:pt x="f4" y="f24"/>
                  <a:pt x="f4" y="f24"/>
                </a:cubicBezTo>
                <a:lnTo>
                  <a:pt x="f1" y="f25"/>
                </a:lnTo>
                <a:cubicBezTo>
                  <a:pt x="f26" y="f27"/>
                  <a:pt x="f26" y="f28"/>
                  <a:pt x="f1" y="f3"/>
                </a:cubicBezTo>
                <a:close/>
              </a:path>
            </a:pathLst>
          </a:custGeom>
          <a:solidFill>
            <a:srgbClr val="A53010"/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4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432000" y="787680"/>
            <a:ext cx="6332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C16AF360-59FB-4BFD-95DE-F887993A7CD6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1">
        <a:spcBef>
          <a:spcPts val="0"/>
        </a:spcBef>
        <a:spcAft>
          <a:spcPts val="0"/>
        </a:spcAft>
        <a:buNone/>
        <a:tabLst/>
        <a:defRPr lang="ru-RU" sz="3600" b="0" i="0" u="none" strike="noStrike" kern="1200" spc="0">
          <a:ln>
            <a:noFill/>
          </a:ln>
          <a:solidFill>
            <a:srgbClr val="262626"/>
          </a:solidFill>
          <a:latin typeface="Century Gothic" pitchFamily="18"/>
          <a:ea typeface="Microsoft YaHei" pitchFamily="2"/>
          <a:cs typeface="Ari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1pPr>
      <a:lvl2pPr lvl="1">
        <a:buSzPct val="75000"/>
        <a:buFont typeface="StarSymbol"/>
        <a:buChar char="–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2pPr>
      <a:lvl3pPr lvl="2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3pPr>
      <a:lvl4pPr lvl="3">
        <a:buSzPct val="75000"/>
        <a:buFont typeface="StarSymbol"/>
        <a:buChar char="–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4pPr>
      <a:lvl5pPr lvl="4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5pPr>
      <a:lvl6pPr lvl="5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6pPr>
      <a:lvl7pPr lvl="6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7pPr>
      <a:lvl8pPr lvl="7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8pPr>
      <a:lvl9pPr marL="0" marR="0" lvl="0" indent="0" algn="l" rtl="0" hangingPunct="1">
        <a:spcBef>
          <a:spcPts val="1001"/>
        </a:spcBef>
        <a:spcAft>
          <a:spcPts val="0"/>
        </a:spcAft>
        <a:buClr>
          <a:srgbClr val="A53010"/>
        </a:buClr>
        <a:buSzPct val="45000"/>
        <a:buFont typeface="Wingdings 3"/>
        <a:buChar char="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0" y="228600"/>
            <a:ext cx="2316960" cy="6638400"/>
            <a:chOff x="0" y="228600"/>
            <a:chExt cx="2316960" cy="6638400"/>
          </a:xfrm>
        </p:grpSpPr>
        <p:sp>
          <p:nvSpPr>
            <p:cNvPr id="3" name="Freeform 11"/>
            <p:cNvSpPr/>
            <p:nvPr/>
          </p:nvSpPr>
          <p:spPr>
            <a:xfrm>
              <a:off x="0" y="2575080"/>
              <a:ext cx="81360" cy="625680"/>
            </a:xfrm>
            <a:custGeom>
              <a:avLst/>
              <a:gdLst>
                <a:gd name="f0" fmla="val 0"/>
                <a:gd name="f1" fmla="val 22"/>
                <a:gd name="f2" fmla="val 136"/>
                <a:gd name="f3" fmla="val 20"/>
                <a:gd name="f4" fmla="val 117"/>
                <a:gd name="f5" fmla="val 19"/>
                <a:gd name="f6" fmla="val 99"/>
                <a:gd name="f7" fmla="val 17"/>
                <a:gd name="f8" fmla="val 80"/>
                <a:gd name="f9" fmla="val 11"/>
                <a:gd name="f10" fmla="val 54"/>
                <a:gd name="f11" fmla="val 6"/>
                <a:gd name="f12" fmla="val 27"/>
                <a:gd name="f13" fmla="val 35"/>
                <a:gd name="f14" fmla="val 64"/>
                <a:gd name="f15" fmla="val 13"/>
                <a:gd name="f16" fmla="val 94"/>
                <a:gd name="f17" fmla="val 124"/>
                <a:gd name="f18" fmla="val 128"/>
                <a:gd name="f19" fmla="val 21"/>
                <a:gd name="f20" fmla="val 1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2" h="136">
                  <a:moveTo>
                    <a:pt x="f1" y="f2"/>
                  </a:moveTo>
                  <a:cubicBezTo>
                    <a:pt x="f3" y="f4"/>
                    <a:pt x="f5" y="f6"/>
                    <a:pt x="f7" y="f8"/>
                  </a:cubicBezTo>
                  <a:cubicBezTo>
                    <a:pt x="f9" y="f10"/>
                    <a:pt x="f11" y="f12"/>
                    <a:pt x="f0" y="f0"/>
                  </a:cubicBezTo>
                  <a:cubicBezTo>
                    <a:pt x="f0" y="f13"/>
                    <a:pt x="f0" y="f13"/>
                    <a:pt x="f0" y="f13"/>
                  </a:cubicBezTo>
                  <a:cubicBezTo>
                    <a:pt x="f11" y="f14"/>
                    <a:pt x="f15" y="f16"/>
                    <a:pt x="f3" y="f17"/>
                  </a:cubicBezTo>
                  <a:cubicBezTo>
                    <a:pt x="f3" y="f18"/>
                    <a:pt x="f19" y="f20"/>
                    <a:pt x="f1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" name="Freeform 12"/>
            <p:cNvSpPr/>
            <p:nvPr/>
          </p:nvSpPr>
          <p:spPr>
            <a:xfrm>
              <a:off x="104400" y="3156479"/>
              <a:ext cx="525240" cy="2322000"/>
            </a:xfrm>
            <a:custGeom>
              <a:avLst/>
              <a:gdLst>
                <a:gd name="f0" fmla="val 0"/>
                <a:gd name="f1" fmla="val 140"/>
                <a:gd name="f2" fmla="val 504"/>
                <a:gd name="f3" fmla="val 86"/>
                <a:gd name="f4" fmla="val 350"/>
                <a:gd name="f5" fmla="val 103"/>
                <a:gd name="f6" fmla="val 402"/>
                <a:gd name="f7" fmla="val 120"/>
                <a:gd name="f8" fmla="val 453"/>
                <a:gd name="f9" fmla="val 139"/>
                <a:gd name="f10" fmla="val 495"/>
                <a:gd name="f11" fmla="val 487"/>
                <a:gd name="f12" fmla="val 478"/>
                <a:gd name="f13" fmla="val 124"/>
                <a:gd name="f14" fmla="val 435"/>
                <a:gd name="f15" fmla="val 109"/>
                <a:gd name="f16" fmla="val 391"/>
                <a:gd name="f17" fmla="val 95"/>
                <a:gd name="f18" fmla="val 347"/>
                <a:gd name="f19" fmla="val 58"/>
                <a:gd name="f20" fmla="val 233"/>
                <a:gd name="f21" fmla="val 27"/>
                <a:gd name="f22" fmla="val 117"/>
                <a:gd name="f23" fmla="val 2"/>
                <a:gd name="f24" fmla="val 20"/>
                <a:gd name="f25" fmla="val 4"/>
                <a:gd name="f26" fmla="val 41"/>
                <a:gd name="f27" fmla="val 6"/>
                <a:gd name="f28" fmla="val 61"/>
                <a:gd name="f29" fmla="val 30"/>
                <a:gd name="f30" fmla="val 158"/>
                <a:gd name="f31" fmla="val 56"/>
                <a:gd name="f32" fmla="val 25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40" h="504">
                  <a:moveTo>
                    <a:pt x="f3" y="f4"/>
                  </a:moveTo>
                  <a:cubicBezTo>
                    <a:pt x="f5" y="f6"/>
                    <a:pt x="f7" y="f8"/>
                    <a:pt x="f9" y="f2"/>
                  </a:cubicBezTo>
                  <a:cubicBezTo>
                    <a:pt x="f9" y="f10"/>
                    <a:pt x="f9" y="f11"/>
                    <a:pt x="f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0" y="f0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5" name="Freeform 13"/>
            <p:cNvSpPr/>
            <p:nvPr/>
          </p:nvSpPr>
          <p:spPr>
            <a:xfrm>
              <a:off x="655560" y="5447159"/>
              <a:ext cx="494640" cy="1419840"/>
            </a:xfrm>
            <a:custGeom>
              <a:avLst/>
              <a:gdLst>
                <a:gd name="f0" fmla="val 0"/>
                <a:gd name="f1" fmla="val 132"/>
                <a:gd name="f2" fmla="val 308"/>
                <a:gd name="f3" fmla="val 8"/>
                <a:gd name="f4" fmla="val 22"/>
                <a:gd name="f5" fmla="val 5"/>
                <a:gd name="f6" fmla="val 15"/>
                <a:gd name="f7" fmla="val 2"/>
                <a:gd name="f8" fmla="val 10"/>
                <a:gd name="f9" fmla="val 19"/>
                <a:gd name="f10" fmla="val 29"/>
                <a:gd name="f11" fmla="val 21"/>
                <a:gd name="f12" fmla="val 85"/>
                <a:gd name="f13" fmla="val 44"/>
                <a:gd name="f14" fmla="val 140"/>
                <a:gd name="f15" fmla="val 68"/>
                <a:gd name="f16" fmla="val 194"/>
                <a:gd name="f17" fmla="val 232"/>
                <a:gd name="f18" fmla="val 104"/>
                <a:gd name="f19" fmla="val 270"/>
                <a:gd name="f20" fmla="val 123"/>
                <a:gd name="f21" fmla="val 113"/>
                <a:gd name="f22" fmla="val 269"/>
                <a:gd name="f23" fmla="val 94"/>
                <a:gd name="f24" fmla="val 230"/>
                <a:gd name="f25" fmla="val 77"/>
                <a:gd name="f26" fmla="val 190"/>
                <a:gd name="f27" fmla="val 52"/>
                <a:gd name="f28" fmla="val 135"/>
                <a:gd name="f29" fmla="val 7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32" h="308">
                  <a:moveTo>
                    <a:pt x="f3" y="f4"/>
                  </a:moveTo>
                  <a:cubicBezTo>
                    <a:pt x="f5" y="f6"/>
                    <a:pt x="f7" y="f3"/>
                    <a:pt x="f0" y="f0"/>
                  </a:cubicBezTo>
                  <a:cubicBezTo>
                    <a:pt x="f0" y="f8"/>
                    <a:pt x="f0" y="f9"/>
                    <a:pt x="f0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2" y="f17"/>
                    <a:pt x="f18" y="f19"/>
                    <a:pt x="f20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10" y="f29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6" name="Freeform 14"/>
            <p:cNvSpPr/>
            <p:nvPr/>
          </p:nvSpPr>
          <p:spPr>
            <a:xfrm>
              <a:off x="779760" y="6503760"/>
              <a:ext cx="138960" cy="363239"/>
            </a:xfrm>
            <a:custGeom>
              <a:avLst/>
              <a:gdLst>
                <a:gd name="f0" fmla="val 0"/>
                <a:gd name="f1" fmla="val 37"/>
                <a:gd name="f2" fmla="val 79"/>
                <a:gd name="f3" fmla="val 28"/>
                <a:gd name="f4" fmla="val 24"/>
                <a:gd name="f5" fmla="val 53"/>
                <a:gd name="f6" fmla="val 12"/>
                <a:gd name="f7" fmla="val 27"/>
                <a:gd name="f8" fmla="val 8"/>
                <a:gd name="f9" fmla="val 1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7" h="79">
                  <a:moveTo>
                    <a:pt x="f3" y="f2"/>
                  </a:moveTo>
                  <a:cubicBezTo>
                    <a:pt x="f1" y="f2"/>
                    <a:pt x="f1" y="f2"/>
                    <a:pt x="f1" y="f2"/>
                  </a:cubicBezTo>
                  <a:cubicBezTo>
                    <a:pt x="f4" y="f5"/>
                    <a:pt x="f6" y="f7"/>
                    <a:pt x="f0" y="f0"/>
                  </a:cubicBezTo>
                  <a:cubicBezTo>
                    <a:pt x="f8" y="f7"/>
                    <a:pt x="f9" y="f5"/>
                    <a:pt x="f3" y="f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7" name="Freeform 15"/>
            <p:cNvSpPr/>
            <p:nvPr/>
          </p:nvSpPr>
          <p:spPr>
            <a:xfrm>
              <a:off x="81720" y="3201120"/>
              <a:ext cx="667440" cy="3328199"/>
            </a:xfrm>
            <a:custGeom>
              <a:avLst/>
              <a:gdLst>
                <a:gd name="f0" fmla="val 0"/>
                <a:gd name="f1" fmla="val 178"/>
                <a:gd name="f2" fmla="val 722"/>
                <a:gd name="f3" fmla="val 162"/>
                <a:gd name="f4" fmla="val 660"/>
                <a:gd name="f5" fmla="val 145"/>
                <a:gd name="f6" fmla="val 618"/>
                <a:gd name="f7" fmla="val 130"/>
                <a:gd name="f8" fmla="val 576"/>
                <a:gd name="f9" fmla="val 116"/>
                <a:gd name="f10" fmla="val 534"/>
                <a:gd name="f11" fmla="val 84"/>
                <a:gd name="f12" fmla="val 437"/>
                <a:gd name="f13" fmla="val 59"/>
                <a:gd name="f14" fmla="val 337"/>
                <a:gd name="f15" fmla="val 40"/>
                <a:gd name="f16" fmla="val 236"/>
                <a:gd name="f17" fmla="val 29"/>
                <a:gd name="f18" fmla="val 175"/>
                <a:gd name="f19" fmla="val 20"/>
                <a:gd name="f20" fmla="val 113"/>
                <a:gd name="f21" fmla="val 12"/>
                <a:gd name="f22" fmla="val 51"/>
                <a:gd name="f23" fmla="val 8"/>
                <a:gd name="f24" fmla="val 34"/>
                <a:gd name="f25" fmla="val 4"/>
                <a:gd name="f26" fmla="val 17"/>
                <a:gd name="f27" fmla="val 79"/>
                <a:gd name="f28" fmla="val 19"/>
                <a:gd name="f29" fmla="val 159"/>
                <a:gd name="f30" fmla="val 33"/>
                <a:gd name="f31" fmla="val 237"/>
                <a:gd name="f32" fmla="val 339"/>
                <a:gd name="f33" fmla="val 76"/>
                <a:gd name="f34" fmla="val 439"/>
                <a:gd name="f35" fmla="val 107"/>
                <a:gd name="f36" fmla="val 537"/>
                <a:gd name="f37" fmla="val 123"/>
                <a:gd name="f38" fmla="val 586"/>
                <a:gd name="f39" fmla="val 141"/>
                <a:gd name="f40" fmla="val 634"/>
                <a:gd name="f41" fmla="val 160"/>
                <a:gd name="f42" fmla="val 681"/>
                <a:gd name="f43" fmla="val 166"/>
                <a:gd name="f44" fmla="val 695"/>
                <a:gd name="f45" fmla="val 172"/>
                <a:gd name="f46" fmla="val 708"/>
                <a:gd name="f47" fmla="val 176"/>
                <a:gd name="f48" fmla="val 717"/>
                <a:gd name="f49" fmla="val 713"/>
                <a:gd name="f50" fmla="val 174"/>
                <a:gd name="f51" fmla="val 169"/>
                <a:gd name="f52" fmla="val 692"/>
                <a:gd name="f53" fmla="val 165"/>
                <a:gd name="f54" fmla="val 67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8" h="722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0" y="f0"/>
                  </a:cubicBezTo>
                  <a:cubicBezTo>
                    <a:pt x="f23" y="f27"/>
                    <a:pt x="f28" y="f29"/>
                    <a:pt x="f30" y="f31"/>
                  </a:cubicBezTo>
                  <a:cubicBezTo>
                    <a:pt x="f22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3" y="f44"/>
                    <a:pt x="f45" y="f46"/>
                    <a:pt x="f1" y="f2"/>
                  </a:cubicBezTo>
                  <a:cubicBezTo>
                    <a:pt x="f47" y="f48"/>
                    <a:pt x="f18" y="f49"/>
                    <a:pt x="f50" y="f46"/>
                  </a:cubicBezTo>
                  <a:cubicBezTo>
                    <a:pt x="f51" y="f52"/>
                    <a:pt x="f53" y="f54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8" name="Freeform 16"/>
            <p:cNvSpPr/>
            <p:nvPr/>
          </p:nvSpPr>
          <p:spPr>
            <a:xfrm>
              <a:off x="18000" y="228600"/>
              <a:ext cx="86040" cy="2927520"/>
            </a:xfrm>
            <a:custGeom>
              <a:avLst/>
              <a:gdLst>
                <a:gd name="f0" fmla="val 0"/>
                <a:gd name="f1" fmla="val 23"/>
                <a:gd name="f2" fmla="val 635"/>
                <a:gd name="f3" fmla="val 11"/>
                <a:gd name="f4" fmla="val 577"/>
                <a:gd name="f5" fmla="val 12"/>
                <a:gd name="f6" fmla="val 581"/>
                <a:gd name="f7" fmla="val 585"/>
                <a:gd name="f8" fmla="val 589"/>
                <a:gd name="f9" fmla="val 15"/>
                <a:gd name="f10" fmla="val 603"/>
                <a:gd name="f11" fmla="val 19"/>
                <a:gd name="f12" fmla="val 617"/>
                <a:gd name="f13" fmla="val 22"/>
                <a:gd name="f14" fmla="val 632"/>
                <a:gd name="f15" fmla="val 633"/>
                <a:gd name="f16" fmla="val 634"/>
                <a:gd name="f17" fmla="val 21"/>
                <a:gd name="f18" fmla="val 615"/>
                <a:gd name="f19" fmla="val 596"/>
                <a:gd name="f20" fmla="val 17"/>
                <a:gd name="f21" fmla="val 576"/>
                <a:gd name="f22" fmla="val 9"/>
                <a:gd name="f23" fmla="val 474"/>
                <a:gd name="f24" fmla="val 5"/>
                <a:gd name="f25" fmla="val 372"/>
                <a:gd name="f26" fmla="val 269"/>
                <a:gd name="f27" fmla="val 6"/>
                <a:gd name="f28" fmla="val 179"/>
                <a:gd name="f29" fmla="val 90"/>
                <a:gd name="f30" fmla="val 89"/>
                <a:gd name="f31" fmla="val 2"/>
                <a:gd name="f32" fmla="val 1"/>
                <a:gd name="f33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3" h="635">
                  <a:moveTo>
                    <a:pt x="f3" y="f4"/>
                  </a:moveTo>
                  <a:cubicBezTo>
                    <a:pt x="f5" y="f6"/>
                    <a:pt x="f5" y="f7"/>
                    <a:pt x="f5" y="f8"/>
                  </a:cubicBezTo>
                  <a:cubicBezTo>
                    <a:pt x="f9" y="f10"/>
                    <a:pt x="f11" y="f12"/>
                    <a:pt x="f13" y="f14"/>
                  </a:cubicBezTo>
                  <a:cubicBezTo>
                    <a:pt x="f13" y="f15"/>
                    <a:pt x="f13" y="f16"/>
                    <a:pt x="f1" y="f2"/>
                  </a:cubicBezTo>
                  <a:cubicBezTo>
                    <a:pt x="f17" y="f18"/>
                    <a:pt x="f11" y="f19"/>
                    <a:pt x="f20" y="f21"/>
                  </a:cubicBezTo>
                  <a:cubicBezTo>
                    <a:pt x="f22" y="f23"/>
                    <a:pt x="f24" y="f25"/>
                    <a:pt x="f24" y="f26"/>
                  </a:cubicBezTo>
                  <a:cubicBezTo>
                    <a:pt x="f27" y="f28"/>
                    <a:pt x="f22" y="f29"/>
                    <a:pt x="f9" y="f0"/>
                  </a:cubicBezTo>
                  <a:cubicBezTo>
                    <a:pt x="f5" y="f0"/>
                    <a:pt x="f5" y="f0"/>
                    <a:pt x="f5" y="f0"/>
                  </a:cubicBezTo>
                  <a:cubicBezTo>
                    <a:pt x="f24" y="f30"/>
                    <a:pt x="f31" y="f28"/>
                    <a:pt x="f32" y="f26"/>
                  </a:cubicBezTo>
                  <a:cubicBezTo>
                    <a:pt x="f0" y="f25"/>
                    <a:pt x="f33" y="f23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9" name="Freeform 17"/>
            <p:cNvSpPr/>
            <p:nvPr/>
          </p:nvSpPr>
          <p:spPr>
            <a:xfrm>
              <a:off x="63720" y="2944079"/>
              <a:ext cx="63360" cy="493560"/>
            </a:xfrm>
            <a:custGeom>
              <a:avLst/>
              <a:gdLst>
                <a:gd name="f0" fmla="val 0"/>
                <a:gd name="f1" fmla="val 17"/>
                <a:gd name="f2" fmla="val 107"/>
                <a:gd name="f3" fmla="val 2"/>
                <a:gd name="f4" fmla="val 19"/>
                <a:gd name="f5" fmla="val 3"/>
                <a:gd name="f6" fmla="val 37"/>
                <a:gd name="f7" fmla="val 5"/>
                <a:gd name="f8" fmla="val 56"/>
                <a:gd name="f9" fmla="val 9"/>
                <a:gd name="f10" fmla="val 73"/>
                <a:gd name="f11" fmla="val 13"/>
                <a:gd name="f12" fmla="val 90"/>
                <a:gd name="f13" fmla="val 15"/>
                <a:gd name="f14" fmla="val 87"/>
                <a:gd name="f15" fmla="val 66"/>
                <a:gd name="f16" fmla="val 11"/>
                <a:gd name="f17" fmla="val 46"/>
                <a:gd name="f18" fmla="val 10"/>
                <a:gd name="f19" fmla="val 45"/>
                <a:gd name="f20" fmla="val 44"/>
                <a:gd name="f21" fmla="val 43"/>
                <a:gd name="f22" fmla="val 7"/>
                <a:gd name="f23" fmla="val 28"/>
                <a:gd name="f24" fmla="val 1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" h="107">
                  <a:moveTo>
                    <a:pt x="f0" y="f0"/>
                  </a:moveTo>
                  <a:cubicBezTo>
                    <a:pt x="f3" y="f4"/>
                    <a:pt x="f5" y="f6"/>
                    <a:pt x="f7" y="f8"/>
                  </a:cubicBezTo>
                  <a:cubicBezTo>
                    <a:pt x="f9" y="f10"/>
                    <a:pt x="f11" y="f12"/>
                    <a:pt x="f1" y="f2"/>
                  </a:cubicBezTo>
                  <a:cubicBezTo>
                    <a:pt x="f13" y="f14"/>
                    <a:pt x="f11" y="f15"/>
                    <a:pt x="f16" y="f17"/>
                  </a:cubicBezTo>
                  <a:cubicBezTo>
                    <a:pt x="f18" y="f19"/>
                    <a:pt x="f18" y="f20"/>
                    <a:pt x="f18" y="f21"/>
                  </a:cubicBezTo>
                  <a:cubicBezTo>
                    <a:pt x="f22" y="f23"/>
                    <a:pt x="f5" y="f24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0" name="Freeform 18"/>
            <p:cNvSpPr/>
            <p:nvPr/>
          </p:nvSpPr>
          <p:spPr>
            <a:xfrm>
              <a:off x="625320" y="5478840"/>
              <a:ext cx="154080" cy="1024559"/>
            </a:xfrm>
            <a:custGeom>
              <a:avLst/>
              <a:gdLst>
                <a:gd name="f0" fmla="val 0"/>
                <a:gd name="f1" fmla="val 41"/>
                <a:gd name="f2" fmla="val 222"/>
                <a:gd name="f3" fmla="val 31"/>
                <a:gd name="f4" fmla="val 2"/>
                <a:gd name="f5" fmla="val 62"/>
                <a:gd name="f6" fmla="val 5"/>
                <a:gd name="f7" fmla="val 93"/>
                <a:gd name="f8" fmla="val 8"/>
                <a:gd name="f9" fmla="val 117"/>
                <a:gd name="f10" fmla="val 12"/>
                <a:gd name="f11" fmla="val 142"/>
                <a:gd name="f12" fmla="val 17"/>
                <a:gd name="f13" fmla="val 166"/>
                <a:gd name="f14" fmla="val 19"/>
                <a:gd name="f15" fmla="val 172"/>
                <a:gd name="f16" fmla="val 22"/>
                <a:gd name="f17" fmla="val 178"/>
                <a:gd name="f18" fmla="val 24"/>
                <a:gd name="f19" fmla="val 184"/>
                <a:gd name="f20" fmla="val 30"/>
                <a:gd name="f21" fmla="val 197"/>
                <a:gd name="f22" fmla="val 35"/>
                <a:gd name="f23" fmla="val 209"/>
                <a:gd name="f24" fmla="val 40"/>
                <a:gd name="f25" fmla="val 219"/>
                <a:gd name="f26" fmla="val 39"/>
                <a:gd name="f27" fmla="val 215"/>
                <a:gd name="f28" fmla="val 38"/>
                <a:gd name="f29" fmla="val 212"/>
                <a:gd name="f30" fmla="val 26"/>
                <a:gd name="f31" fmla="val 18"/>
                <a:gd name="f32" fmla="val 132"/>
                <a:gd name="f33" fmla="val 13"/>
                <a:gd name="f34" fmla="val 92"/>
                <a:gd name="f35" fmla="val 11"/>
                <a:gd name="f36" fmla="val 68"/>
                <a:gd name="f37" fmla="val 9"/>
                <a:gd name="f38" fmla="val 45"/>
                <a:gd name="f39" fmla="val 21"/>
                <a:gd name="f40" fmla="val 7"/>
                <a:gd name="f41" fmla="val 20"/>
                <a:gd name="f42" fmla="val 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1" h="222">
                  <a:moveTo>
                    <a:pt x="f0" y="f0"/>
                  </a:moveTo>
                  <a:cubicBezTo>
                    <a:pt x="f0" y="f3"/>
                    <a:pt x="f4" y="f5"/>
                    <a:pt x="f6" y="f7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1" y="f2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15"/>
                    <a:pt x="f31" y="f32"/>
                    <a:pt x="f33" y="f34"/>
                  </a:cubicBezTo>
                  <a:cubicBezTo>
                    <a:pt x="f35" y="f36"/>
                    <a:pt x="f37" y="f38"/>
                    <a:pt x="f8" y="f16"/>
                  </a:cubicBezTo>
                  <a:cubicBezTo>
                    <a:pt x="f8" y="f39"/>
                    <a:pt x="f40" y="f41"/>
                    <a:pt x="f40" y="f31"/>
                  </a:cubicBezTo>
                  <a:cubicBezTo>
                    <a:pt x="f6" y="f10"/>
                    <a:pt x="f4" y="f42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1" name="Freeform 19"/>
            <p:cNvSpPr/>
            <p:nvPr/>
          </p:nvSpPr>
          <p:spPr>
            <a:xfrm>
              <a:off x="630000" y="1398960"/>
              <a:ext cx="1686960" cy="4047839"/>
            </a:xfrm>
            <a:custGeom>
              <a:avLst/>
              <a:gdLst>
                <a:gd name="f0" fmla="val 0"/>
                <a:gd name="f1" fmla="val 450"/>
                <a:gd name="f2" fmla="val 878"/>
                <a:gd name="f3" fmla="val 7"/>
                <a:gd name="f4" fmla="val 854"/>
                <a:gd name="f5" fmla="val 10"/>
                <a:gd name="f6" fmla="val 772"/>
                <a:gd name="f7" fmla="val 26"/>
                <a:gd name="f8" fmla="val 691"/>
                <a:gd name="f9" fmla="val 50"/>
                <a:gd name="f10" fmla="val 613"/>
                <a:gd name="f11" fmla="val 75"/>
                <a:gd name="f12" fmla="val 535"/>
                <a:gd name="f13" fmla="val 109"/>
                <a:gd name="f14" fmla="val 460"/>
                <a:gd name="f15" fmla="val 149"/>
                <a:gd name="f16" fmla="val 388"/>
                <a:gd name="f17" fmla="val 189"/>
                <a:gd name="f18" fmla="val 316"/>
                <a:gd name="f19" fmla="val 235"/>
                <a:gd name="f20" fmla="val 248"/>
                <a:gd name="f21" fmla="val 285"/>
                <a:gd name="f22" fmla="val 183"/>
                <a:gd name="f23" fmla="val 310"/>
                <a:gd name="f24" fmla="val 151"/>
                <a:gd name="f25" fmla="val 337"/>
                <a:gd name="f26" fmla="val 119"/>
                <a:gd name="f27" fmla="val 364"/>
                <a:gd name="f28" fmla="val 89"/>
                <a:gd name="f29" fmla="val 378"/>
                <a:gd name="f30" fmla="val 74"/>
                <a:gd name="f31" fmla="val 392"/>
                <a:gd name="f32" fmla="val 58"/>
                <a:gd name="f33" fmla="val 406"/>
                <a:gd name="f34" fmla="val 44"/>
                <a:gd name="f35" fmla="val 421"/>
                <a:gd name="f36" fmla="val 29"/>
                <a:gd name="f37" fmla="val 435"/>
                <a:gd name="f38" fmla="val 15"/>
                <a:gd name="f39" fmla="val 1"/>
                <a:gd name="f40" fmla="val 434"/>
                <a:gd name="f41" fmla="val 14"/>
                <a:gd name="f42" fmla="val 420"/>
                <a:gd name="f43" fmla="val 28"/>
                <a:gd name="f44" fmla="val 405"/>
                <a:gd name="f45" fmla="val 43"/>
                <a:gd name="f46" fmla="val 391"/>
                <a:gd name="f47" fmla="val 57"/>
                <a:gd name="f48" fmla="val 377"/>
                <a:gd name="f49" fmla="val 72"/>
                <a:gd name="f50" fmla="val 363"/>
                <a:gd name="f51" fmla="val 88"/>
                <a:gd name="f52" fmla="val 335"/>
                <a:gd name="f53" fmla="val 118"/>
                <a:gd name="f54" fmla="val 308"/>
                <a:gd name="f55" fmla="val 283"/>
                <a:gd name="f56" fmla="val 181"/>
                <a:gd name="f57" fmla="val 232"/>
                <a:gd name="f58" fmla="val 246"/>
                <a:gd name="f59" fmla="val 185"/>
                <a:gd name="f60" fmla="val 314"/>
                <a:gd name="f61" fmla="val 145"/>
                <a:gd name="f62" fmla="val 386"/>
                <a:gd name="f63" fmla="val 104"/>
                <a:gd name="f64" fmla="val 457"/>
                <a:gd name="f65" fmla="val 70"/>
                <a:gd name="f66" fmla="val 533"/>
                <a:gd name="f67" fmla="val 45"/>
                <a:gd name="f68" fmla="val 611"/>
                <a:gd name="f69" fmla="val 19"/>
                <a:gd name="f70" fmla="val 690"/>
                <a:gd name="f71" fmla="val 3"/>
                <a:gd name="f72" fmla="val 771"/>
                <a:gd name="f73" fmla="val 856"/>
                <a:gd name="f74" fmla="val 857"/>
                <a:gd name="f75" fmla="val 859"/>
                <a:gd name="f76" fmla="val 2"/>
                <a:gd name="f77" fmla="val 865"/>
                <a:gd name="f78" fmla="val 4"/>
                <a:gd name="f79" fmla="val 872"/>
                <a:gd name="f80" fmla="val 870"/>
                <a:gd name="f81" fmla="val 86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50" h="878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1" y="f39"/>
                  </a:cubicBezTo>
                  <a:cubicBezTo>
                    <a:pt x="f1" y="f0"/>
                    <a:pt x="f1" y="f0"/>
                    <a:pt x="f1" y="f0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15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0" y="f4"/>
                  </a:cubicBezTo>
                  <a:cubicBezTo>
                    <a:pt x="f0" y="f73"/>
                    <a:pt x="f0" y="f74"/>
                    <a:pt x="f0" y="f75"/>
                  </a:cubicBezTo>
                  <a:cubicBezTo>
                    <a:pt x="f76" y="f77"/>
                    <a:pt x="f78" y="f79"/>
                    <a:pt x="f3" y="f2"/>
                  </a:cubicBezTo>
                  <a:cubicBezTo>
                    <a:pt x="f3" y="f80"/>
                    <a:pt x="f3" y="f81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2" name="Freeform 20"/>
            <p:cNvSpPr/>
            <p:nvPr/>
          </p:nvSpPr>
          <p:spPr>
            <a:xfrm>
              <a:off x="749520" y="6530040"/>
              <a:ext cx="131400" cy="336960"/>
            </a:xfrm>
            <a:custGeom>
              <a:avLst/>
              <a:gdLst>
                <a:gd name="f0" fmla="val 0"/>
                <a:gd name="f1" fmla="val 35"/>
                <a:gd name="f2" fmla="val 73"/>
                <a:gd name="f3" fmla="val 7"/>
                <a:gd name="f4" fmla="val 24"/>
                <a:gd name="f5" fmla="val 16"/>
                <a:gd name="f6" fmla="val 49"/>
                <a:gd name="f7" fmla="val 26"/>
                <a:gd name="f8" fmla="val 23"/>
                <a:gd name="f9" fmla="val 1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5" h="73">
                  <a:moveTo>
                    <a:pt x="f0" y="f0"/>
                  </a:moveTo>
                  <a:cubicBezTo>
                    <a:pt x="f3" y="f4"/>
                    <a:pt x="f5" y="f6"/>
                    <a:pt x="f7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8" y="f6"/>
                    <a:pt x="f9" y="f4"/>
                    <a:pt x="f0" y="f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3" name="Freeform 21"/>
            <p:cNvSpPr/>
            <p:nvPr/>
          </p:nvSpPr>
          <p:spPr>
            <a:xfrm>
              <a:off x="625320" y="5359320"/>
              <a:ext cx="29880" cy="221400"/>
            </a:xfrm>
            <a:custGeom>
              <a:avLst/>
              <a:gdLst>
                <a:gd name="f0" fmla="val 0"/>
                <a:gd name="f1" fmla="val 8"/>
                <a:gd name="f2" fmla="val 48"/>
                <a:gd name="f3" fmla="val 7"/>
                <a:gd name="f4" fmla="val 44"/>
                <a:gd name="f5" fmla="val 46"/>
                <a:gd name="f6" fmla="val 47"/>
                <a:gd name="f7" fmla="val 38"/>
                <a:gd name="f8" fmla="val 29"/>
                <a:gd name="f9" fmla="val 19"/>
                <a:gd name="f10" fmla="val 5"/>
                <a:gd name="f11" fmla="val 13"/>
                <a:gd name="f12" fmla="val 3"/>
                <a:gd name="f13" fmla="val 6"/>
                <a:gd name="f14" fmla="val 1"/>
                <a:gd name="f15" fmla="val 9"/>
                <a:gd name="f16" fmla="val 17"/>
                <a:gd name="f17" fmla="val 26"/>
                <a:gd name="f18" fmla="val 2"/>
                <a:gd name="f19" fmla="val 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" h="48">
                  <a:moveTo>
                    <a:pt x="f3" y="f4"/>
                  </a:moveTo>
                  <a:cubicBezTo>
                    <a:pt x="f3" y="f5"/>
                    <a:pt x="f1" y="f6"/>
                    <a:pt x="f1" y="f2"/>
                  </a:cubicBezTo>
                  <a:cubicBezTo>
                    <a:pt x="f1" y="f7"/>
                    <a:pt x="f1" y="f8"/>
                    <a:pt x="f1" y="f9"/>
                  </a:cubicBezTo>
                  <a:cubicBezTo>
                    <a:pt x="f10" y="f11"/>
                    <a:pt x="f12" y="f13"/>
                    <a:pt x="f14" y="f0"/>
                  </a:cubicBezTo>
                  <a:cubicBezTo>
                    <a:pt x="f0" y="f15"/>
                    <a:pt x="f0" y="f16"/>
                    <a:pt x="f0" y="f17"/>
                  </a:cubicBezTo>
                  <a:cubicBezTo>
                    <a:pt x="f18" y="f19"/>
                    <a:pt x="f10" y="f7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4" name="Freeform 22"/>
            <p:cNvSpPr/>
            <p:nvPr/>
          </p:nvSpPr>
          <p:spPr>
            <a:xfrm>
              <a:off x="690480" y="6244560"/>
              <a:ext cx="193320" cy="622080"/>
            </a:xfrm>
            <a:custGeom>
              <a:avLst/>
              <a:gdLst>
                <a:gd name="f0" fmla="val 0"/>
                <a:gd name="f1" fmla="val 52"/>
                <a:gd name="f2" fmla="val 135"/>
                <a:gd name="f3" fmla="val 7"/>
                <a:gd name="f4" fmla="val 18"/>
                <a:gd name="f5" fmla="val 5"/>
                <a:gd name="f6" fmla="val 12"/>
                <a:gd name="f7" fmla="val 2"/>
                <a:gd name="f8" fmla="val 6"/>
                <a:gd name="f9" fmla="val 3"/>
                <a:gd name="f10" fmla="val 16"/>
                <a:gd name="f11" fmla="val 32"/>
                <a:gd name="f12" fmla="val 48"/>
                <a:gd name="f13" fmla="val 13"/>
                <a:gd name="f14" fmla="val 53"/>
                <a:gd name="f15" fmla="val 14"/>
                <a:gd name="f16" fmla="val 57"/>
                <a:gd name="f17" fmla="val 62"/>
                <a:gd name="f18" fmla="val 27"/>
                <a:gd name="f19" fmla="val 86"/>
                <a:gd name="f20" fmla="val 39"/>
                <a:gd name="f21" fmla="val 111"/>
                <a:gd name="f22" fmla="val 51"/>
                <a:gd name="f23" fmla="val 41"/>
                <a:gd name="f24" fmla="val 109"/>
                <a:gd name="f25" fmla="val 83"/>
                <a:gd name="f26" fmla="val 24"/>
                <a:gd name="f27" fmla="val 56"/>
                <a:gd name="f28" fmla="val 43"/>
                <a:gd name="f29" fmla="val 3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2" h="135">
                  <a:moveTo>
                    <a:pt x="f3" y="f4"/>
                  </a:moveTo>
                  <a:cubicBezTo>
                    <a:pt x="f5" y="f6"/>
                    <a:pt x="f7" y="f8"/>
                    <a:pt x="f0" y="f0"/>
                  </a:cubicBezTo>
                  <a:cubicBezTo>
                    <a:pt x="f9" y="f10"/>
                    <a:pt x="f3" y="f11"/>
                    <a:pt x="f6" y="f12"/>
                  </a:cubicBezTo>
                  <a:cubicBezTo>
                    <a:pt x="f13" y="f14"/>
                    <a:pt x="f15" y="f16"/>
                    <a:pt x="f10" y="f17"/>
                  </a:cubicBezTo>
                  <a:cubicBezTo>
                    <a:pt x="f18" y="f19"/>
                    <a:pt x="f20" y="f21"/>
                    <a:pt x="f22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3" y="f24"/>
                    <a:pt x="f11" y="f25"/>
                    <a:pt x="f26" y="f27"/>
                  </a:cubicBezTo>
                  <a:cubicBezTo>
                    <a:pt x="f4" y="f28"/>
                    <a:pt x="f13" y="f29"/>
                    <a:pt x="f3" y="f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  <p:grpSp>
        <p:nvGrpSpPr>
          <p:cNvPr id="15" name="Group 9"/>
          <p:cNvGrpSpPr/>
          <p:nvPr/>
        </p:nvGrpSpPr>
        <p:grpSpPr>
          <a:xfrm>
            <a:off x="21960" y="-720"/>
            <a:ext cx="1915200" cy="6853680"/>
            <a:chOff x="21960" y="-720"/>
            <a:chExt cx="1915200" cy="6853680"/>
          </a:xfrm>
        </p:grpSpPr>
        <p:sp>
          <p:nvSpPr>
            <p:cNvPr id="16" name="Freeform 27"/>
            <p:cNvSpPr/>
            <p:nvPr/>
          </p:nvSpPr>
          <p:spPr>
            <a:xfrm>
              <a:off x="21960" y="-720"/>
              <a:ext cx="401400" cy="4400639"/>
            </a:xfrm>
            <a:custGeom>
              <a:avLst/>
              <a:gdLst>
                <a:gd name="f0" fmla="val 0"/>
                <a:gd name="f1" fmla="val 103"/>
                <a:gd name="f2" fmla="val 920"/>
                <a:gd name="f3" fmla="val 7"/>
                <a:gd name="f4" fmla="val 210"/>
                <a:gd name="f5" fmla="val 11"/>
                <a:gd name="f6" fmla="val 288"/>
                <a:gd name="f7" fmla="val 17"/>
                <a:gd name="f8" fmla="val 367"/>
                <a:gd name="f9" fmla="val 26"/>
                <a:gd name="f10" fmla="val 445"/>
                <a:gd name="f11" fmla="val 34"/>
                <a:gd name="f12" fmla="val 523"/>
                <a:gd name="f13" fmla="val 44"/>
                <a:gd name="f14" fmla="val 601"/>
                <a:gd name="f15" fmla="val 57"/>
                <a:gd name="f16" fmla="val 679"/>
                <a:gd name="f17" fmla="val 69"/>
                <a:gd name="f18" fmla="val 757"/>
                <a:gd name="f19" fmla="val 84"/>
                <a:gd name="f20" fmla="val 834"/>
                <a:gd name="f21" fmla="val 101"/>
                <a:gd name="f22" fmla="val 911"/>
                <a:gd name="f23" fmla="val 102"/>
                <a:gd name="f24" fmla="val 914"/>
                <a:gd name="f25" fmla="val 917"/>
                <a:gd name="f26" fmla="val 905"/>
                <a:gd name="f27" fmla="val 100"/>
                <a:gd name="f28" fmla="val 889"/>
                <a:gd name="f29" fmla="val 99"/>
                <a:gd name="f30" fmla="val 874"/>
                <a:gd name="f31" fmla="val 871"/>
                <a:gd name="f32" fmla="val 868"/>
                <a:gd name="f33" fmla="val 866"/>
                <a:gd name="f34" fmla="val 85"/>
                <a:gd name="f35" fmla="val 803"/>
                <a:gd name="f36" fmla="val 73"/>
                <a:gd name="f37" fmla="val 741"/>
                <a:gd name="f38" fmla="val 63"/>
                <a:gd name="f39" fmla="val 678"/>
                <a:gd name="f40" fmla="val 50"/>
                <a:gd name="f41" fmla="val 600"/>
                <a:gd name="f42" fmla="val 39"/>
                <a:gd name="f43" fmla="val 30"/>
                <a:gd name="f44" fmla="val 444"/>
                <a:gd name="f45" fmla="val 21"/>
                <a:gd name="f46" fmla="val 366"/>
                <a:gd name="f47" fmla="val 14"/>
                <a:gd name="f48" fmla="val 9"/>
                <a:gd name="f49" fmla="val 209"/>
                <a:gd name="f50" fmla="val 170"/>
                <a:gd name="f51" fmla="val 5"/>
                <a:gd name="f52" fmla="val 131"/>
                <a:gd name="f53" fmla="val 3"/>
                <a:gd name="f54" fmla="val 92"/>
                <a:gd name="f55" fmla="val 2"/>
                <a:gd name="f56" fmla="val 61"/>
                <a:gd name="f57" fmla="val 1"/>
                <a:gd name="f58" fmla="val 31"/>
                <a:gd name="f59" fmla="val 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03" h="920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1" y="f25"/>
                    <a:pt x="f1" y="f2"/>
                  </a:cubicBezTo>
                  <a:cubicBezTo>
                    <a:pt x="f23" y="f26"/>
                    <a:pt x="f27" y="f28"/>
                    <a:pt x="f29" y="f30"/>
                  </a:cubicBezTo>
                  <a:cubicBezTo>
                    <a:pt x="f29" y="f31"/>
                    <a:pt x="f29" y="f32"/>
                    <a:pt x="f29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12"/>
                    <a:pt x="f43" y="f44"/>
                  </a:cubicBezTo>
                  <a:cubicBezTo>
                    <a:pt x="f45" y="f46"/>
                    <a:pt x="f47" y="f6"/>
                    <a:pt x="f48" y="f49"/>
                  </a:cubicBezTo>
                  <a:cubicBezTo>
                    <a:pt x="f3" y="f50"/>
                    <a:pt x="f51" y="f52"/>
                    <a:pt x="f53" y="f54"/>
                  </a:cubicBezTo>
                  <a:cubicBezTo>
                    <a:pt x="f55" y="f56"/>
                    <a:pt x="f57" y="f58"/>
                    <a:pt x="f57" y="f0"/>
                  </a:cubicBezTo>
                  <a:cubicBezTo>
                    <a:pt x="f0" y="f0"/>
                    <a:pt x="f0" y="f0"/>
                    <a:pt x="f0" y="f0"/>
                  </a:cubicBezTo>
                  <a:cubicBezTo>
                    <a:pt x="f0" y="f58"/>
                    <a:pt x="f57" y="f56"/>
                    <a:pt x="f57" y="f54"/>
                  </a:cubicBezTo>
                  <a:cubicBezTo>
                    <a:pt x="f53" y="f52"/>
                    <a:pt x="f59" y="f50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7" name="Freeform 28"/>
            <p:cNvSpPr/>
            <p:nvPr/>
          </p:nvSpPr>
          <p:spPr>
            <a:xfrm>
              <a:off x="447120" y="4316400"/>
              <a:ext cx="343800" cy="1580400"/>
            </a:xfrm>
            <a:custGeom>
              <a:avLst/>
              <a:gdLst>
                <a:gd name="f0" fmla="val 0"/>
                <a:gd name="f1" fmla="val 88"/>
                <a:gd name="f2" fmla="val 330"/>
                <a:gd name="f3" fmla="val 53"/>
                <a:gd name="f4" fmla="val 229"/>
                <a:gd name="f5" fmla="val 64"/>
                <a:gd name="f6" fmla="val 263"/>
                <a:gd name="f7" fmla="val 75"/>
                <a:gd name="f8" fmla="val 297"/>
                <a:gd name="f9" fmla="val 323"/>
                <a:gd name="f10" fmla="val 315"/>
                <a:gd name="f11" fmla="val 308"/>
                <a:gd name="f12" fmla="val 307"/>
                <a:gd name="f13" fmla="val 305"/>
                <a:gd name="f14" fmla="val 304"/>
                <a:gd name="f15" fmla="val 79"/>
                <a:gd name="f16" fmla="val 278"/>
                <a:gd name="f17" fmla="val 70"/>
                <a:gd name="f18" fmla="val 252"/>
                <a:gd name="f19" fmla="val 62"/>
                <a:gd name="f20" fmla="val 226"/>
                <a:gd name="f21" fmla="val 38"/>
                <a:gd name="f22" fmla="val 152"/>
                <a:gd name="f23" fmla="val 17"/>
                <a:gd name="f24" fmla="val 76"/>
                <a:gd name="f25" fmla="val 2"/>
                <a:gd name="f26" fmla="val 21"/>
                <a:gd name="f27" fmla="val 4"/>
                <a:gd name="f28" fmla="val 42"/>
                <a:gd name="f29" fmla="val 7"/>
                <a:gd name="f30" fmla="val 63"/>
                <a:gd name="f31" fmla="val 119"/>
                <a:gd name="f32" fmla="val 36"/>
                <a:gd name="f33" fmla="val 17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8" h="330">
                  <a:moveTo>
                    <a:pt x="f3" y="f4"/>
                  </a:moveTo>
                  <a:cubicBezTo>
                    <a:pt x="f5" y="f6"/>
                    <a:pt x="f7" y="f8"/>
                    <a:pt x="f1" y="f2"/>
                  </a:cubicBezTo>
                  <a:cubicBezTo>
                    <a:pt x="f1" y="f9"/>
                    <a:pt x="f1" y="f10"/>
                    <a:pt x="f1" y="f11"/>
                  </a:cubicBezTo>
                  <a:cubicBezTo>
                    <a:pt x="f1" y="f12"/>
                    <a:pt x="f1" y="f13"/>
                    <a:pt x="f1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0" y="f0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26" y="f31"/>
                    <a:pt x="f32" y="f33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8" name="Freeform 29"/>
            <p:cNvSpPr/>
            <p:nvPr/>
          </p:nvSpPr>
          <p:spPr>
            <a:xfrm>
              <a:off x="817560" y="5862599"/>
              <a:ext cx="349920" cy="990360"/>
            </a:xfrm>
            <a:custGeom>
              <a:avLst/>
              <a:gdLst>
                <a:gd name="f0" fmla="val 180"/>
                <a:gd name="f1" fmla="val 0"/>
                <a:gd name="f2" fmla="val 90"/>
                <a:gd name="f3" fmla="val 207"/>
                <a:gd name="f4" fmla="val 6"/>
                <a:gd name="f5" fmla="val 15"/>
                <a:gd name="f6" fmla="val 4"/>
                <a:gd name="f7" fmla="val 10"/>
                <a:gd name="f8" fmla="val 2"/>
                <a:gd name="f9" fmla="val 5"/>
                <a:gd name="f10" fmla="val 9"/>
                <a:gd name="f11" fmla="val 19"/>
                <a:gd name="f12" fmla="val 1"/>
                <a:gd name="f13" fmla="val 29"/>
                <a:gd name="f14" fmla="val 14"/>
                <a:gd name="f15" fmla="val 62"/>
                <a:gd name="f16" fmla="val 27"/>
                <a:gd name="f17" fmla="val 95"/>
                <a:gd name="f18" fmla="val 42"/>
                <a:gd name="f19" fmla="val 127"/>
                <a:gd name="f20" fmla="val 54"/>
                <a:gd name="f21" fmla="val 154"/>
                <a:gd name="f22" fmla="val 67"/>
                <a:gd name="f23" fmla="val 181"/>
                <a:gd name="f24" fmla="val 80"/>
                <a:gd name="f25" fmla="val 76"/>
                <a:gd name="f26" fmla="val 63"/>
                <a:gd name="f27" fmla="val 152"/>
                <a:gd name="f28" fmla="val 50"/>
                <a:gd name="f29" fmla="val 123"/>
                <a:gd name="f30" fmla="val 34"/>
                <a:gd name="f31" fmla="val 88"/>
                <a:gd name="f32" fmla="val 20"/>
                <a:gd name="f33" fmla="val 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0" h="207">
                  <a:moveTo>
                    <a:pt x="f4" y="f5"/>
                  </a:moveTo>
                  <a:cubicBezTo>
                    <a:pt x="f6" y="f7"/>
                    <a:pt x="f8" y="f9"/>
                    <a:pt x="f1" y="f1"/>
                  </a:cubicBezTo>
                  <a:cubicBezTo>
                    <a:pt x="f1" y="f10"/>
                    <a:pt x="f1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3"/>
                  </a:cubicBezTo>
                  <a:cubicBezTo>
                    <a:pt x="f2" y="f3"/>
                    <a:pt x="f2" y="f3"/>
                    <a:pt x="f2" y="f3"/>
                  </a:cubicBezTo>
                  <a:cubicBezTo>
                    <a:pt x="f25" y="f0"/>
                    <a:pt x="f26" y="f27"/>
                    <a:pt x="f28" y="f29"/>
                  </a:cubicBezTo>
                  <a:cubicBezTo>
                    <a:pt x="f30" y="f31"/>
                    <a:pt x="f32" y="f33"/>
                    <a:pt x="f4" y="f5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19" name="Freeform 30"/>
            <p:cNvSpPr/>
            <p:nvPr/>
          </p:nvSpPr>
          <p:spPr>
            <a:xfrm>
              <a:off x="423720" y="4364280"/>
              <a:ext cx="447840" cy="2235600"/>
            </a:xfrm>
            <a:custGeom>
              <a:avLst/>
              <a:gdLst>
                <a:gd name="f0" fmla="val 0"/>
                <a:gd name="f1" fmla="val 115"/>
                <a:gd name="f2" fmla="val 467"/>
                <a:gd name="f3" fmla="val 101"/>
                <a:gd name="f4" fmla="val 409"/>
                <a:gd name="f5" fmla="val 93"/>
                <a:gd name="f6" fmla="val 388"/>
                <a:gd name="f7" fmla="val 85"/>
                <a:gd name="f8" fmla="val 366"/>
                <a:gd name="f9" fmla="val 78"/>
                <a:gd name="f10" fmla="val 344"/>
                <a:gd name="f11" fmla="val 57"/>
                <a:gd name="f12" fmla="val 281"/>
                <a:gd name="f13" fmla="val 41"/>
                <a:gd name="f14" fmla="val 216"/>
                <a:gd name="f15" fmla="val 29"/>
                <a:gd name="f16" fmla="val 151"/>
                <a:gd name="f17" fmla="val 22"/>
                <a:gd name="f18" fmla="val 119"/>
                <a:gd name="f19" fmla="val 17"/>
                <a:gd name="f20" fmla="val 86"/>
                <a:gd name="f21" fmla="val 13"/>
                <a:gd name="f22" fmla="val 53"/>
                <a:gd name="f23" fmla="val 9"/>
                <a:gd name="f24" fmla="val 35"/>
                <a:gd name="f25" fmla="val 4"/>
                <a:gd name="f26" fmla="val 18"/>
                <a:gd name="f27" fmla="val 5"/>
                <a:gd name="f28" fmla="val 51"/>
                <a:gd name="f29" fmla="val 12"/>
                <a:gd name="f30" fmla="val 102"/>
                <a:gd name="f31" fmla="val 21"/>
                <a:gd name="f32" fmla="val 152"/>
                <a:gd name="f33" fmla="val 33"/>
                <a:gd name="f34" fmla="val 218"/>
                <a:gd name="f35" fmla="val 49"/>
                <a:gd name="f36" fmla="val 283"/>
                <a:gd name="f37" fmla="val 69"/>
                <a:gd name="f38" fmla="val 347"/>
                <a:gd name="f39" fmla="val 79"/>
                <a:gd name="f40" fmla="val 378"/>
                <a:gd name="f41" fmla="val 90"/>
                <a:gd name="f42" fmla="val 410"/>
                <a:gd name="f43" fmla="val 103"/>
                <a:gd name="f44" fmla="val 441"/>
                <a:gd name="f45" fmla="val 107"/>
                <a:gd name="f46" fmla="val 449"/>
                <a:gd name="f47" fmla="val 111"/>
                <a:gd name="f48" fmla="val 458"/>
                <a:gd name="f49" fmla="val 114"/>
                <a:gd name="f50" fmla="val 464"/>
                <a:gd name="f51" fmla="val 113"/>
                <a:gd name="f52" fmla="val 461"/>
                <a:gd name="f53" fmla="val 112"/>
                <a:gd name="f54" fmla="val 108"/>
                <a:gd name="f55" fmla="val 442"/>
                <a:gd name="f56" fmla="val 104"/>
                <a:gd name="f57" fmla="val 42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15" h="467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0" y="f0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1" y="f2"/>
                  </a:cubicBezTo>
                  <a:cubicBezTo>
                    <a:pt x="f49" y="f50"/>
                    <a:pt x="f51" y="f52"/>
                    <a:pt x="f53" y="f48"/>
                  </a:cubicBezTo>
                  <a:cubicBezTo>
                    <a:pt x="f54" y="f55"/>
                    <a:pt x="f56" y="f57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0" name="Freeform 31"/>
            <p:cNvSpPr/>
            <p:nvPr/>
          </p:nvSpPr>
          <p:spPr>
            <a:xfrm>
              <a:off x="380160" y="1289160"/>
              <a:ext cx="141480" cy="3026880"/>
            </a:xfrm>
            <a:custGeom>
              <a:avLst/>
              <a:gdLst>
                <a:gd name="f0" fmla="val 0"/>
                <a:gd name="f1" fmla="val 36"/>
                <a:gd name="f2" fmla="val 633"/>
                <a:gd name="f3" fmla="val 17"/>
                <a:gd name="f4" fmla="val 15"/>
                <a:gd name="f5" fmla="val 621"/>
                <a:gd name="f6" fmla="val 14"/>
                <a:gd name="f7" fmla="val 609"/>
                <a:gd name="f8" fmla="val 13"/>
                <a:gd name="f9" fmla="val 597"/>
                <a:gd name="f10" fmla="val 8"/>
                <a:gd name="f11" fmla="val 530"/>
                <a:gd name="f12" fmla="val 5"/>
                <a:gd name="f13" fmla="val 464"/>
                <a:gd name="f14" fmla="val 398"/>
                <a:gd name="f15" fmla="val 331"/>
                <a:gd name="f16" fmla="val 265"/>
                <a:gd name="f17" fmla="val 198"/>
                <a:gd name="f18" fmla="val 165"/>
                <a:gd name="f19" fmla="val 18"/>
                <a:gd name="f20" fmla="val 132"/>
                <a:gd name="f21" fmla="val 22"/>
                <a:gd name="f22" fmla="val 99"/>
                <a:gd name="f23" fmla="val 26"/>
                <a:gd name="f24" fmla="val 66"/>
                <a:gd name="f25" fmla="val 30"/>
                <a:gd name="f26" fmla="val 33"/>
                <a:gd name="f27" fmla="val 35"/>
                <a:gd name="f28" fmla="val 29"/>
                <a:gd name="f29" fmla="val 24"/>
                <a:gd name="f30" fmla="val 20"/>
                <a:gd name="f31" fmla="val 16"/>
                <a:gd name="f32" fmla="val 10"/>
                <a:gd name="f33" fmla="val 4"/>
                <a:gd name="f34" fmla="val 264"/>
                <a:gd name="f35" fmla="val 1"/>
                <a:gd name="f36" fmla="val 461"/>
                <a:gd name="f37" fmla="val 2"/>
                <a:gd name="f38" fmla="val 525"/>
                <a:gd name="f39" fmla="val 7"/>
                <a:gd name="f40" fmla="val 589"/>
                <a:gd name="f41" fmla="val 603"/>
                <a:gd name="f42" fmla="val 618"/>
                <a:gd name="f43" fmla="val 6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" h="633">
                  <a:moveTo>
                    <a:pt x="f3" y="f2"/>
                  </a:moveTo>
                  <a:cubicBezTo>
                    <a:pt x="f4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2" y="f14"/>
                  </a:cubicBezTo>
                  <a:cubicBezTo>
                    <a:pt x="f12" y="f15"/>
                    <a:pt x="f10" y="f16"/>
                    <a:pt x="f8" y="f17"/>
                  </a:cubicBezTo>
                  <a:cubicBezTo>
                    <a:pt x="f4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1" y="f0"/>
                  </a:cubicBezTo>
                  <a:cubicBezTo>
                    <a:pt x="f27" y="f0"/>
                    <a:pt x="f27" y="f0"/>
                    <a:pt x="f27" y="f0"/>
                  </a:cubicBezTo>
                  <a:cubicBezTo>
                    <a:pt x="f28" y="f26"/>
                    <a:pt x="f29" y="f24"/>
                    <a:pt x="f30" y="f22"/>
                  </a:cubicBezTo>
                  <a:cubicBezTo>
                    <a:pt x="f31" y="f20"/>
                    <a:pt x="f8" y="f18"/>
                    <a:pt x="f32" y="f17"/>
                  </a:cubicBezTo>
                  <a:cubicBezTo>
                    <a:pt x="f33" y="f34"/>
                    <a:pt x="f35" y="f15"/>
                    <a:pt x="f35" y="f14"/>
                  </a:cubicBezTo>
                  <a:cubicBezTo>
                    <a:pt x="f0" y="f36"/>
                    <a:pt x="f37" y="f38"/>
                    <a:pt x="f39" y="f40"/>
                  </a:cubicBezTo>
                  <a:cubicBezTo>
                    <a:pt x="f32" y="f41"/>
                    <a:pt x="f8" y="f42"/>
                    <a:pt x="f31" y="f43"/>
                  </a:cubicBezTo>
                  <a:cubicBezTo>
                    <a:pt x="f31" y="f43"/>
                    <a:pt x="f3" y="f2"/>
                    <a:pt x="f3" y="f2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1" name="Freeform 32"/>
            <p:cNvSpPr/>
            <p:nvPr/>
          </p:nvSpPr>
          <p:spPr>
            <a:xfrm>
              <a:off x="903240" y="6571440"/>
              <a:ext cx="108720" cy="281160"/>
            </a:xfrm>
            <a:custGeom>
              <a:avLst/>
              <a:gdLst>
                <a:gd name="f0" fmla="val 0"/>
                <a:gd name="f1" fmla="val 28"/>
                <a:gd name="f2" fmla="val 59"/>
                <a:gd name="f3" fmla="val 22"/>
                <a:gd name="f4" fmla="val 18"/>
                <a:gd name="f5" fmla="val 40"/>
                <a:gd name="f6" fmla="val 9"/>
                <a:gd name="f7" fmla="val 20"/>
                <a:gd name="f8" fmla="val 6"/>
                <a:gd name="f9" fmla="val 1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" h="59">
                  <a:moveTo>
                    <a:pt x="f3" y="f2"/>
                  </a:moveTo>
                  <a:cubicBezTo>
                    <a:pt x="f1" y="f2"/>
                    <a:pt x="f1" y="f2"/>
                    <a:pt x="f1" y="f2"/>
                  </a:cubicBezTo>
                  <a:cubicBezTo>
                    <a:pt x="f4" y="f5"/>
                    <a:pt x="f6" y="f7"/>
                    <a:pt x="f0" y="f0"/>
                  </a:cubicBezTo>
                  <a:cubicBezTo>
                    <a:pt x="f8" y="f7"/>
                    <a:pt x="f9" y="f5"/>
                    <a:pt x="f3" y="f2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2" name="Freeform 33"/>
            <p:cNvSpPr/>
            <p:nvPr/>
          </p:nvSpPr>
          <p:spPr>
            <a:xfrm>
              <a:off x="408240" y="4107600"/>
              <a:ext cx="66600" cy="511200"/>
            </a:xfrm>
            <a:custGeom>
              <a:avLst/>
              <a:gdLst>
                <a:gd name="f0" fmla="val 0"/>
                <a:gd name="f1" fmla="val 17"/>
                <a:gd name="f2" fmla="val 107"/>
                <a:gd name="f3" fmla="val 4"/>
                <a:gd name="f4" fmla="val 54"/>
                <a:gd name="f5" fmla="val 8"/>
                <a:gd name="f6" fmla="val 72"/>
                <a:gd name="f7" fmla="val 13"/>
                <a:gd name="f8" fmla="val 89"/>
                <a:gd name="f9" fmla="val 14"/>
                <a:gd name="f10" fmla="val 86"/>
                <a:gd name="f11" fmla="val 12"/>
                <a:gd name="f12" fmla="val 65"/>
                <a:gd name="f13" fmla="val 10"/>
                <a:gd name="f14" fmla="val 44"/>
                <a:gd name="f15" fmla="val 9"/>
                <a:gd name="f16" fmla="val 43"/>
                <a:gd name="f17" fmla="val 6"/>
                <a:gd name="f18" fmla="val 29"/>
                <a:gd name="f19" fmla="val 3"/>
                <a:gd name="f20" fmla="val 2"/>
                <a:gd name="f21" fmla="val 5"/>
                <a:gd name="f22" fmla="val 1"/>
                <a:gd name="f23" fmla="val 23"/>
                <a:gd name="f24" fmla="val 3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7" h="107">
                  <a:moveTo>
                    <a:pt x="f3" y="f4"/>
                  </a:moveTo>
                  <a:cubicBezTo>
                    <a:pt x="f5" y="f6"/>
                    <a:pt x="f7" y="f8"/>
                    <a:pt x="f1" y="f2"/>
                  </a:cubicBezTo>
                  <a:cubicBezTo>
                    <a:pt x="f9" y="f10"/>
                    <a:pt x="f11" y="f12"/>
                    <a:pt x="f13" y="f14"/>
                  </a:cubicBezTo>
                  <a:cubicBezTo>
                    <a:pt x="f13" y="f14"/>
                    <a:pt x="f15" y="f16"/>
                    <a:pt x="f15" y="f16"/>
                  </a:cubicBezTo>
                  <a:cubicBezTo>
                    <a:pt x="f17" y="f18"/>
                    <a:pt x="f19" y="f9"/>
                    <a:pt x="f0" y="f0"/>
                  </a:cubicBezTo>
                  <a:cubicBezTo>
                    <a:pt x="f0" y="f20"/>
                    <a:pt x="f0" y="f21"/>
                    <a:pt x="f0" y="f5"/>
                  </a:cubicBezTo>
                  <a:cubicBezTo>
                    <a:pt x="f22" y="f23"/>
                    <a:pt x="f19" y="f24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3" name="Freeform 34"/>
            <p:cNvSpPr/>
            <p:nvPr/>
          </p:nvSpPr>
          <p:spPr>
            <a:xfrm>
              <a:off x="791280" y="3145679"/>
              <a:ext cx="1145880" cy="2716560"/>
            </a:xfrm>
            <a:custGeom>
              <a:avLst/>
              <a:gdLst>
                <a:gd name="f0" fmla="val 0"/>
                <a:gd name="f1" fmla="val 294"/>
                <a:gd name="f2" fmla="val 568"/>
                <a:gd name="f3" fmla="val 8"/>
                <a:gd name="f4" fmla="val 553"/>
                <a:gd name="f5" fmla="val 9"/>
                <a:gd name="f6" fmla="val 501"/>
                <a:gd name="f7" fmla="val 19"/>
                <a:gd name="f8" fmla="val 448"/>
                <a:gd name="f9" fmla="val 35"/>
                <a:gd name="f10" fmla="val 397"/>
                <a:gd name="f11" fmla="val 51"/>
                <a:gd name="f12" fmla="val 347"/>
                <a:gd name="f13" fmla="val 73"/>
                <a:gd name="f14" fmla="val 298"/>
                <a:gd name="f15" fmla="val 99"/>
                <a:gd name="f16" fmla="val 252"/>
                <a:gd name="f17" fmla="val 124"/>
                <a:gd name="f18" fmla="val 205"/>
                <a:gd name="f19" fmla="val 154"/>
                <a:gd name="f20" fmla="val 161"/>
                <a:gd name="f21" fmla="val 187"/>
                <a:gd name="f22" fmla="val 119"/>
                <a:gd name="f23" fmla="val 203"/>
                <a:gd name="f24" fmla="val 98"/>
                <a:gd name="f25" fmla="val 220"/>
                <a:gd name="f26" fmla="val 77"/>
                <a:gd name="f27" fmla="val 238"/>
                <a:gd name="f28" fmla="val 58"/>
                <a:gd name="f29" fmla="val 247"/>
                <a:gd name="f30" fmla="val 48"/>
                <a:gd name="f31" fmla="val 256"/>
                <a:gd name="f32" fmla="val 38"/>
                <a:gd name="f33" fmla="val 265"/>
                <a:gd name="f34" fmla="val 28"/>
                <a:gd name="f35" fmla="val 274"/>
                <a:gd name="f36" fmla="val 284"/>
                <a:gd name="f37" fmla="val 293"/>
                <a:gd name="f38" fmla="val 283"/>
                <a:gd name="f39" fmla="val 273"/>
                <a:gd name="f40" fmla="val 18"/>
                <a:gd name="f41" fmla="val 264"/>
                <a:gd name="f42" fmla="val 27"/>
                <a:gd name="f43" fmla="val 255"/>
                <a:gd name="f44" fmla="val 37"/>
                <a:gd name="f45" fmla="val 246"/>
                <a:gd name="f46" fmla="val 47"/>
                <a:gd name="f47" fmla="val 237"/>
                <a:gd name="f48" fmla="val 56"/>
                <a:gd name="f49" fmla="val 218"/>
                <a:gd name="f50" fmla="val 76"/>
                <a:gd name="f51" fmla="val 201"/>
                <a:gd name="f52" fmla="val 96"/>
                <a:gd name="f53" fmla="val 185"/>
                <a:gd name="f54" fmla="val 117"/>
                <a:gd name="f55" fmla="val 151"/>
                <a:gd name="f56" fmla="val 159"/>
                <a:gd name="f57" fmla="val 121"/>
                <a:gd name="f58" fmla="val 95"/>
                <a:gd name="f59" fmla="val 249"/>
                <a:gd name="f60" fmla="val 68"/>
                <a:gd name="f61" fmla="val 296"/>
                <a:gd name="f62" fmla="val 46"/>
                <a:gd name="f63" fmla="val 345"/>
                <a:gd name="f64" fmla="val 30"/>
                <a:gd name="f65" fmla="val 396"/>
                <a:gd name="f66" fmla="val 13"/>
                <a:gd name="f67" fmla="val 445"/>
                <a:gd name="f68" fmla="val 3"/>
                <a:gd name="f69" fmla="val 497"/>
                <a:gd name="f70" fmla="val 549"/>
                <a:gd name="f71" fmla="val 555"/>
                <a:gd name="f72" fmla="val 5"/>
                <a:gd name="f73" fmla="val 561"/>
                <a:gd name="f74" fmla="val 7"/>
                <a:gd name="f75" fmla="val 563"/>
                <a:gd name="f76" fmla="val 55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94" h="568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7"/>
                    <a:pt x="f36" y="f5"/>
                    <a:pt x="f1" y="f0"/>
                  </a:cubicBezTo>
                  <a:cubicBezTo>
                    <a:pt x="f37" y="f0"/>
                    <a:pt x="f37" y="f0"/>
                    <a:pt x="f37" y="f0"/>
                  </a:cubicBezTo>
                  <a:cubicBezTo>
                    <a:pt x="f38" y="f5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23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0" y="f70"/>
                  </a:cubicBezTo>
                  <a:cubicBezTo>
                    <a:pt x="f68" y="f71"/>
                    <a:pt x="f72" y="f73"/>
                    <a:pt x="f74" y="f2"/>
                  </a:cubicBezTo>
                  <a:cubicBezTo>
                    <a:pt x="f74" y="f75"/>
                    <a:pt x="f74" y="f76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4" name="Freeform 35"/>
            <p:cNvSpPr/>
            <p:nvPr/>
          </p:nvSpPr>
          <p:spPr>
            <a:xfrm>
              <a:off x="872280" y="6600240"/>
              <a:ext cx="97560" cy="252720"/>
            </a:xfrm>
            <a:custGeom>
              <a:avLst/>
              <a:gdLst>
                <a:gd name="f0" fmla="val 0"/>
                <a:gd name="f1" fmla="val 25"/>
                <a:gd name="f2" fmla="val 53"/>
                <a:gd name="f3" fmla="val 5"/>
                <a:gd name="f4" fmla="val 18"/>
                <a:gd name="f5" fmla="val 12"/>
                <a:gd name="f6" fmla="val 36"/>
                <a:gd name="f7" fmla="val 19"/>
                <a:gd name="f8" fmla="val 16"/>
                <a:gd name="f9" fmla="val 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" h="53">
                  <a:moveTo>
                    <a:pt x="f0" y="f0"/>
                  </a:moveTo>
                  <a:cubicBezTo>
                    <a:pt x="f3" y="f4"/>
                    <a:pt x="f5" y="f6"/>
                    <a:pt x="f7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8" y="f6"/>
                    <a:pt x="f9" y="f4"/>
                    <a:pt x="f0" y="f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5" name="Freeform 36"/>
            <p:cNvSpPr/>
            <p:nvPr/>
          </p:nvSpPr>
          <p:spPr>
            <a:xfrm>
              <a:off x="791280" y="5897160"/>
              <a:ext cx="111600" cy="673920"/>
            </a:xfrm>
            <a:custGeom>
              <a:avLst/>
              <a:gdLst>
                <a:gd name="f0" fmla="val 0"/>
                <a:gd name="f1" fmla="val 29"/>
                <a:gd name="f2" fmla="val 141"/>
                <a:gd name="f3" fmla="val 30"/>
                <a:gd name="f4" fmla="val 2"/>
                <a:gd name="f5" fmla="val 60"/>
                <a:gd name="f6" fmla="val 7"/>
                <a:gd name="f7" fmla="val 89"/>
                <a:gd name="f8" fmla="val 11"/>
                <a:gd name="f9" fmla="val 98"/>
                <a:gd name="f10" fmla="val 14"/>
                <a:gd name="f11" fmla="val 108"/>
                <a:gd name="f12" fmla="val 18"/>
                <a:gd name="f13" fmla="val 117"/>
                <a:gd name="f14" fmla="val 22"/>
                <a:gd name="f15" fmla="val 125"/>
                <a:gd name="f16" fmla="val 25"/>
                <a:gd name="f17" fmla="val 133"/>
                <a:gd name="f18" fmla="val 28"/>
                <a:gd name="f19" fmla="val 139"/>
                <a:gd name="f20" fmla="val 137"/>
                <a:gd name="f21" fmla="val 27"/>
                <a:gd name="f22" fmla="val 135"/>
                <a:gd name="f23" fmla="val 16"/>
                <a:gd name="f24" fmla="val 10"/>
                <a:gd name="f25" fmla="val 8"/>
                <a:gd name="f26" fmla="val 5"/>
                <a:gd name="f27" fmla="val 15"/>
                <a:gd name="f28" fmla="val 4"/>
                <a:gd name="f29" fmla="val 1"/>
                <a:gd name="f30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9" h="141">
                  <a:moveTo>
                    <a:pt x="f0" y="f0"/>
                  </a:moveTo>
                  <a:cubicBezTo>
                    <a:pt x="f0" y="f3"/>
                    <a:pt x="f4" y="f5"/>
                    <a:pt x="f6" y="f7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" y="f2"/>
                  </a:cubicBezTo>
                  <a:cubicBezTo>
                    <a:pt x="f18" y="f19"/>
                    <a:pt x="f18" y="f20"/>
                    <a:pt x="f21" y="f22"/>
                  </a:cubicBezTo>
                  <a:cubicBezTo>
                    <a:pt x="f23" y="f9"/>
                    <a:pt x="f24" y="f5"/>
                    <a:pt x="f25" y="f14"/>
                  </a:cubicBezTo>
                  <a:cubicBezTo>
                    <a:pt x="f6" y="f12"/>
                    <a:pt x="f26" y="f27"/>
                    <a:pt x="f28" y="f8"/>
                  </a:cubicBezTo>
                  <a:cubicBezTo>
                    <a:pt x="f4" y="f6"/>
                    <a:pt x="f29" y="f30"/>
                    <a:pt x="f0" y="f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6" name="Freeform 37"/>
            <p:cNvSpPr/>
            <p:nvPr/>
          </p:nvSpPr>
          <p:spPr>
            <a:xfrm>
              <a:off x="791280" y="5772600"/>
              <a:ext cx="30600" cy="227520"/>
            </a:xfrm>
            <a:custGeom>
              <a:avLst/>
              <a:gdLst>
                <a:gd name="f0" fmla="val 0"/>
                <a:gd name="f1" fmla="val 8"/>
                <a:gd name="f2" fmla="val 48"/>
                <a:gd name="f3" fmla="val 26"/>
                <a:gd name="f4" fmla="val 1"/>
                <a:gd name="f5" fmla="val 29"/>
                <a:gd name="f6" fmla="val 2"/>
                <a:gd name="f7" fmla="val 33"/>
                <a:gd name="f8" fmla="val 4"/>
                <a:gd name="f9" fmla="val 37"/>
                <a:gd name="f10" fmla="val 5"/>
                <a:gd name="f11" fmla="val 41"/>
                <a:gd name="f12" fmla="val 7"/>
                <a:gd name="f13" fmla="val 44"/>
                <a:gd name="f14" fmla="val 38"/>
                <a:gd name="f15" fmla="val 28"/>
                <a:gd name="f16" fmla="val 19"/>
                <a:gd name="f17" fmla="val 12"/>
                <a:gd name="f18" fmla="val 3"/>
                <a:gd name="f19" fmla="val 6"/>
                <a:gd name="f20" fmla="val 1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" h="48">
                  <a:moveTo>
                    <a:pt x="f0" y="f3"/>
                  </a:moveTo>
                  <a:cubicBezTo>
                    <a:pt x="f4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" y="f2"/>
                  </a:cubicBezTo>
                  <a:cubicBezTo>
                    <a:pt x="f12" y="f14"/>
                    <a:pt x="f12" y="f15"/>
                    <a:pt x="f12" y="f16"/>
                  </a:cubicBezTo>
                  <a:cubicBezTo>
                    <a:pt x="f10" y="f17"/>
                    <a:pt x="f18" y="f19"/>
                    <a:pt x="f0" y="f0"/>
                  </a:cubicBezTo>
                  <a:cubicBezTo>
                    <a:pt x="f0" y="f4"/>
                    <a:pt x="f0" y="f18"/>
                    <a:pt x="f0" y="f8"/>
                  </a:cubicBezTo>
                  <a:cubicBezTo>
                    <a:pt x="f0" y="f20"/>
                    <a:pt x="f0" y="f16"/>
                    <a:pt x="f0" y="f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27" name="Freeform 38"/>
            <p:cNvSpPr/>
            <p:nvPr/>
          </p:nvSpPr>
          <p:spPr>
            <a:xfrm>
              <a:off x="817560" y="6322680"/>
              <a:ext cx="171000" cy="530280"/>
            </a:xfrm>
            <a:custGeom>
              <a:avLst/>
              <a:gdLst>
                <a:gd name="f0" fmla="val 0"/>
                <a:gd name="f1" fmla="val 44"/>
                <a:gd name="f2" fmla="val 111"/>
                <a:gd name="f3" fmla="val 11"/>
                <a:gd name="f4" fmla="val 28"/>
                <a:gd name="f5" fmla="val 7"/>
                <a:gd name="f6" fmla="val 19"/>
                <a:gd name="f7" fmla="val 4"/>
                <a:gd name="f8" fmla="val 9"/>
                <a:gd name="f9" fmla="val 3"/>
                <a:gd name="f10" fmla="val 16"/>
                <a:gd name="f11" fmla="val 33"/>
                <a:gd name="f12" fmla="val 49"/>
                <a:gd name="f13" fmla="val 12"/>
                <a:gd name="f14" fmla="val 52"/>
                <a:gd name="f15" fmla="val 13"/>
                <a:gd name="f16" fmla="val 55"/>
                <a:gd name="f17" fmla="val 14"/>
                <a:gd name="f18" fmla="val 58"/>
                <a:gd name="f19" fmla="val 22"/>
                <a:gd name="f20" fmla="val 76"/>
                <a:gd name="f21" fmla="val 30"/>
                <a:gd name="f22" fmla="val 94"/>
                <a:gd name="f23" fmla="val 39"/>
                <a:gd name="f24" fmla="val 35"/>
                <a:gd name="f25" fmla="val 92"/>
                <a:gd name="f26" fmla="val 72"/>
                <a:gd name="f27" fmla="val 18"/>
                <a:gd name="f28" fmla="val 15"/>
                <a:gd name="f29" fmla="val 3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4" h="111">
                  <a:moveTo>
                    <a:pt x="f3" y="f4"/>
                  </a:moveTo>
                  <a:cubicBezTo>
                    <a:pt x="f5" y="f6"/>
                    <a:pt x="f7" y="f8"/>
                    <a:pt x="f0" y="f0"/>
                  </a:cubicBezTo>
                  <a:cubicBezTo>
                    <a:pt x="f9" y="f10"/>
                    <a:pt x="f5" y="f11"/>
                    <a:pt x="f3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"/>
                  </a:cubicBezTo>
                  <a:cubicBezTo>
                    <a:pt x="f1" y="f2"/>
                    <a:pt x="f1" y="f2"/>
                    <a:pt x="f1" y="f2"/>
                  </a:cubicBezTo>
                  <a:cubicBezTo>
                    <a:pt x="f24" y="f25"/>
                    <a:pt x="f4" y="f26"/>
                    <a:pt x="f19" y="f14"/>
                  </a:cubicBezTo>
                  <a:cubicBezTo>
                    <a:pt x="f27" y="f1"/>
                    <a:pt x="f28" y="f29"/>
                    <a:pt x="f3" y="f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  <p:sp>
        <p:nvSpPr>
          <p:cNvPr id="28" name="Rectangle 6"/>
          <p:cNvSpPr/>
          <p:nvPr/>
        </p:nvSpPr>
        <p:spPr>
          <a:xfrm>
            <a:off x="0" y="0"/>
            <a:ext cx="148320" cy="685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66F54"/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29" name="Title 7"/>
          <p:cNvSpPr txBox="1">
            <a:spLocks noGrp="1"/>
          </p:cNvSpPr>
          <p:nvPr>
            <p:ph type="title"/>
          </p:nvPr>
        </p:nvSpPr>
        <p:spPr>
          <a:xfrm>
            <a:off x="2106720" y="624240"/>
            <a:ext cx="7241040" cy="128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2103840" y="2133720"/>
            <a:ext cx="3504959" cy="3777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Content Placeholder 3"/>
          <p:cNvSpPr txBox="1">
            <a:spLocks noGrp="1"/>
          </p:cNvSpPr>
          <p:nvPr>
            <p:ph type="body" sz="quarter" idx="4294967295"/>
          </p:nvPr>
        </p:nvSpPr>
        <p:spPr>
          <a:xfrm>
            <a:off x="5842800" y="2126160"/>
            <a:ext cx="3504959" cy="3777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Date Placeholder 4"/>
          <p:cNvSpPr txBox="1">
            <a:spLocks noGrp="1"/>
          </p:cNvSpPr>
          <p:nvPr>
            <p:ph type="dt" sz="half" idx="2"/>
          </p:nvPr>
        </p:nvSpPr>
        <p:spPr>
          <a:xfrm>
            <a:off x="8419680" y="6130440"/>
            <a:ext cx="930960" cy="3700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D1669B0-93EB-43E9-BC07-5C2D44E2B8E8}" type="datetime1">
              <a:rPr lang="ru-RU"/>
              <a:pPr lvl="0"/>
              <a:t>18.01.2017</a:t>
            </a:fld>
            <a:endParaRPr lang="ru-RU"/>
          </a:p>
        </p:txBody>
      </p:sp>
      <p:sp>
        <p:nvSpPr>
          <p:cNvPr id="33" name="Footer Placeholder 5"/>
          <p:cNvSpPr txBox="1">
            <a:spLocks noGrp="1"/>
          </p:cNvSpPr>
          <p:nvPr>
            <p:ph type="ftr" sz="quarter" idx="3"/>
          </p:nvPr>
        </p:nvSpPr>
        <p:spPr>
          <a:xfrm>
            <a:off x="2103840" y="6135840"/>
            <a:ext cx="61916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34" name="Freeform 11"/>
          <p:cNvSpPr/>
          <p:nvPr/>
        </p:nvSpPr>
        <p:spPr>
          <a:xfrm flipV="1">
            <a:off x="-3240" y="714240"/>
            <a:ext cx="1290240" cy="506879"/>
          </a:xfrm>
          <a:custGeom>
            <a:avLst/>
            <a:gdLst>
              <a:gd name="f0" fmla="val 0"/>
              <a:gd name="f1" fmla="val 9248"/>
              <a:gd name="f2" fmla="val 10000"/>
              <a:gd name="f3" fmla="val 4701"/>
              <a:gd name="f4" fmla="val 7915"/>
              <a:gd name="f5" fmla="val 188"/>
              <a:gd name="f6" fmla="val 7906"/>
              <a:gd name="f7" fmla="val 156"/>
              <a:gd name="f8" fmla="val 7895"/>
              <a:gd name="f9" fmla="val 126"/>
              <a:gd name="f10" fmla="val 7886"/>
              <a:gd name="f11" fmla="val 94"/>
              <a:gd name="f12" fmla="val 7859"/>
              <a:gd name="f13" fmla="val 7831"/>
              <a:gd name="f14" fmla="val 7803"/>
              <a:gd name="f15" fmla="val 7275"/>
              <a:gd name="f16" fmla="val 70"/>
              <a:gd name="f17" fmla="val 8"/>
              <a:gd name="f18" fmla="val 3380"/>
              <a:gd name="f19" fmla="val 17"/>
              <a:gd name="f20" fmla="val 6690"/>
              <a:gd name="f21" fmla="val 25"/>
              <a:gd name="f22" fmla="val 9966"/>
              <a:gd name="f23" fmla="val 9872"/>
              <a:gd name="f24" fmla="val 9778"/>
              <a:gd name="f25" fmla="val 5265"/>
              <a:gd name="f26" fmla="val 9303"/>
              <a:gd name="f27" fmla="val 5077"/>
              <a:gd name="f28" fmla="val 488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9248" h="10000">
                <a:moveTo>
                  <a:pt x="f1" y="f3"/>
                </a:moveTo>
                <a:lnTo>
                  <a:pt x="f4" y="f5"/>
                </a:lnTo>
                <a:cubicBezTo>
                  <a:pt x="f6" y="f7"/>
                  <a:pt x="f8" y="f9"/>
                  <a:pt x="f10" y="f11"/>
                </a:cubicBezTo>
                <a:cubicBezTo>
                  <a:pt x="f12" y="f0"/>
                  <a:pt x="f13" y="f0"/>
                  <a:pt x="f14" y="f0"/>
                </a:cubicBezTo>
                <a:lnTo>
                  <a:pt x="f15" y="f0"/>
                </a:lnTo>
                <a:lnTo>
                  <a:pt x="f0" y="f16"/>
                </a:lnTo>
                <a:cubicBezTo>
                  <a:pt x="f17" y="f18"/>
                  <a:pt x="f19" y="f20"/>
                  <a:pt x="f21" y="f2"/>
                </a:cubicBezTo>
                <a:lnTo>
                  <a:pt x="f15" y="f22"/>
                </a:lnTo>
                <a:lnTo>
                  <a:pt x="f14" y="f22"/>
                </a:lnTo>
                <a:cubicBezTo>
                  <a:pt x="f13" y="f22"/>
                  <a:pt x="f12" y="f23"/>
                  <a:pt x="f10" y="f23"/>
                </a:cubicBezTo>
                <a:cubicBezTo>
                  <a:pt x="f10" y="f24"/>
                  <a:pt x="f4" y="f24"/>
                  <a:pt x="f4" y="f24"/>
                </a:cubicBezTo>
                <a:lnTo>
                  <a:pt x="f1" y="f25"/>
                </a:lnTo>
                <a:cubicBezTo>
                  <a:pt x="f26" y="f27"/>
                  <a:pt x="f26" y="f28"/>
                  <a:pt x="f1" y="f3"/>
                </a:cubicBezTo>
                <a:close/>
              </a:path>
            </a:pathLst>
          </a:custGeom>
          <a:solidFill>
            <a:srgbClr val="A53010"/>
          </a:solidFill>
          <a:ln>
            <a:noFill/>
            <a:prstDash val="solid"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5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432000" y="787680"/>
            <a:ext cx="6332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7029885-BD5D-41D9-A9CC-9CB7BF220FAA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1">
        <a:spcBef>
          <a:spcPts val="0"/>
        </a:spcBef>
        <a:spcAft>
          <a:spcPts val="0"/>
        </a:spcAft>
        <a:buNone/>
        <a:tabLst/>
        <a:defRPr lang="ru-RU" sz="3600" b="0" i="0" u="none" strike="noStrike" kern="1200" spc="0">
          <a:ln>
            <a:noFill/>
          </a:ln>
          <a:solidFill>
            <a:srgbClr val="262626"/>
          </a:solidFill>
          <a:latin typeface="Century Gothic" pitchFamily="18"/>
          <a:ea typeface="Microsoft YaHei" pitchFamily="2"/>
          <a:cs typeface="Ari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1pPr>
      <a:lvl2pPr lvl="1">
        <a:buSzPct val="75000"/>
        <a:buFont typeface="StarSymbol"/>
        <a:buChar char="–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2pPr>
      <a:lvl3pPr lvl="2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3pPr>
      <a:lvl4pPr lvl="3">
        <a:buSzPct val="75000"/>
        <a:buFont typeface="StarSymbol"/>
        <a:buChar char="–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4pPr>
      <a:lvl5pPr lvl="4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5pPr>
      <a:lvl6pPr lvl="5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6pPr>
      <a:lvl7pPr lvl="6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7pPr>
      <a:lvl8pPr lvl="7">
        <a:buSzPct val="45000"/>
        <a:buFont typeface="StarSymbol"/>
        <a:buChar char="●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8pPr>
      <a:lvl9pPr marL="0" marR="0" lvl="0" indent="0" algn="l" rtl="0" hangingPunct="1">
        <a:spcBef>
          <a:spcPts val="1001"/>
        </a:spcBef>
        <a:spcAft>
          <a:spcPts val="0"/>
        </a:spcAft>
        <a:buClr>
          <a:srgbClr val="A53010"/>
        </a:buClr>
        <a:buSzPct val="45000"/>
        <a:buFont typeface="Wingdings 3"/>
        <a:buChar char=""/>
        <a:tabLst/>
        <a:defRPr lang="ru-RU" sz="1800" b="0" i="0" u="none" strike="noStrike" spc="0">
          <a:solidFill>
            <a:srgbClr val="404040"/>
          </a:solidFill>
          <a:latin typeface="Century Gothic" pitchFamily="1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870199" y="2078280"/>
            <a:ext cx="7211520" cy="162072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3600" b="1" dirty="0">
                <a:latin typeface="Times New Roman" pitchFamily="18"/>
                <a:cs typeface="Times New Roman" pitchFamily="18"/>
              </a:rPr>
              <a:t> «Бессмертный полк» </a:t>
            </a:r>
            <a:br>
              <a:rPr lang="ru-RU" sz="3600" b="1" dirty="0">
                <a:latin typeface="Times New Roman" pitchFamily="18"/>
                <a:cs typeface="Times New Roman" pitchFamily="18"/>
              </a:rPr>
            </a:br>
            <a:r>
              <a:rPr lang="ru-RU" sz="2800" dirty="0">
                <a:latin typeface="Times New Roman" pitchFamily="18"/>
                <a:cs typeface="Times New Roman" pitchFamily="18"/>
              </a:rPr>
              <a:t>Патриотическая акция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2098800" y="4135680"/>
            <a:ext cx="7248960" cy="17676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Авторы: Нестеров Илья, Веселова Юлия – 10 «А»</a:t>
            </a:r>
            <a:r>
              <a:rPr lang="ru-RU" sz="2000" dirty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sz="2000" dirty="0" smtClean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класс</a:t>
            </a:r>
            <a:r>
              <a:rPr lang="ru-RU" sz="2000" dirty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,</a:t>
            </a: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2000" dirty="0" err="1" smtClean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Симако</a:t>
            </a:r>
            <a:r>
              <a:rPr lang="ru-RU" sz="2000" dirty="0" smtClean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 Таисия – 7 «В» класс.</a:t>
            </a: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 Руководитель</a:t>
            </a:r>
            <a:r>
              <a:rPr lang="ru-RU" sz="2000" dirty="0" smtClean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: </a:t>
            </a:r>
            <a:r>
              <a:rPr lang="ru-RU" sz="2000" dirty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Соболева Татьяна Алексеевна —</a:t>
            </a: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2000" dirty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педагог- организатор по музею</a:t>
            </a:r>
          </a:p>
          <a:p>
            <a:pPr marL="0" lvl="0" indent="0" algn="ctr"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ГБОУ </a:t>
            </a:r>
            <a:r>
              <a:rPr lang="ru-RU" sz="2000" dirty="0">
                <a:solidFill>
                  <a:srgbClr val="262626"/>
                </a:solidFill>
                <a:latin typeface="Times New Roman" pitchFamily="18"/>
                <a:cs typeface="Times New Roman" pitchFamily="18"/>
              </a:rPr>
              <a:t>Школа № 626  имени Н.И. Сац</a:t>
            </a:r>
          </a:p>
          <a:p>
            <a:pPr marL="0" lvl="0" indent="0" algn="ctr">
              <a:spcAft>
                <a:spcPts val="0"/>
              </a:spcAft>
              <a:buNone/>
            </a:pPr>
            <a:endParaRPr lang="ru-RU" sz="2300" dirty="0">
              <a:solidFill>
                <a:srgbClr val="262626"/>
              </a:solidFill>
              <a:latin typeface="Times New Roman" pitchFamily="18"/>
              <a:cs typeface="Times New Roman" pitchFamily="1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5959" y="191160"/>
            <a:ext cx="3697559" cy="1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БП гимн.mp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7600" y="6033960"/>
            <a:ext cx="633240" cy="633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52800" y="624240"/>
            <a:ext cx="7195319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4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400">
                <a:cs typeface="Times New Roman" pitchFamily="18"/>
              </a:rPr>
              <a:t/>
            </a:r>
            <a:br>
              <a:rPr lang="ru-RU" sz="2400">
                <a:cs typeface="Times New Roman" pitchFamily="18"/>
              </a:rPr>
            </a:br>
            <a:endParaRPr lang="ru-RU" sz="2400">
              <a:cs typeface="Times New Roman" pitchFamily="1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42440" y="2700360"/>
            <a:ext cx="3505319" cy="262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98600" y="1946160"/>
            <a:ext cx="3505319" cy="262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4960" y="5295959"/>
            <a:ext cx="2944800" cy="1371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240000" y="5329080"/>
            <a:ext cx="6107759" cy="102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Акция «Бессмертный полк»  в школьном музее,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посвящённая памяти родным и близким.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92480" y="624240"/>
            <a:ext cx="8105400" cy="16408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115000"/>
              </a:lnSpc>
              <a:buNone/>
            </a:pPr>
            <a:r>
              <a:rPr lang="ru-RU" sz="2400">
                <a:latin typeface="Times New Roman" pitchFamily="18"/>
                <a:cs typeface="Times New Roman" pitchFamily="2"/>
              </a:rPr>
              <a:t>"Бессмертный полк" на кумачовой ткани,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Георгиевская лента – на груди.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Шагают вместе внук и прадед,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Воспоминания былой войны.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endParaRPr lang="ru-RU" sz="2400">
              <a:latin typeface="Calibri" pitchFamily="18"/>
              <a:cs typeface="Times New Roman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1840" y="2047319"/>
            <a:ext cx="2720520" cy="205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7120" y="5578560"/>
            <a:ext cx="1719360" cy="116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52360" y="3096000"/>
            <a:ext cx="280836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731360" y="1368000"/>
            <a:ext cx="1773719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296800" y="4608000"/>
            <a:ext cx="2095560" cy="139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06720" y="315720"/>
            <a:ext cx="7241040" cy="189792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115000"/>
              </a:lnSpc>
              <a:buNone/>
            </a:pPr>
            <a:r>
              <a:rPr lang="ru-RU" sz="2400">
                <a:latin typeface="Times New Roman" pitchFamily="18"/>
                <a:cs typeface="Times New Roman" pitchFamily="2"/>
              </a:rPr>
              <a:t>Мелькают лица с портрета.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Смотрите, люди! Стал в наш строй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Солдат, однополчанин деда,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Дед в памяти его живой!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endParaRPr lang="ru-RU" sz="2400">
              <a:latin typeface="Calibri" pitchFamily="18"/>
              <a:cs typeface="Times New Roman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8360" y="2151000"/>
            <a:ext cx="6786360" cy="375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7000" y="5603040"/>
            <a:ext cx="1719360" cy="116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115000"/>
              </a:lnSpc>
              <a:buNone/>
            </a:pPr>
            <a:r>
              <a:rPr lang="ru-RU" sz="2400">
                <a:latin typeface="Times New Roman" pitchFamily="18"/>
                <a:cs typeface="Times New Roman" pitchFamily="2"/>
              </a:rPr>
              <a:t>Так мало их осталось ветеранов,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Освободивших мир наш от чумы.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Кровавыми, мозольными руками</a:t>
            </a:r>
            <a:r>
              <a:rPr lang="ru-RU" sz="2400">
                <a:latin typeface="Calibri" pitchFamily="18"/>
                <a:cs typeface="Times New Roman" pitchFamily="2"/>
              </a:rPr>
              <a:t/>
            </a:r>
            <a:br>
              <a:rPr lang="ru-RU" sz="2400">
                <a:latin typeface="Calibri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2"/>
              </a:rPr>
              <a:t>Мать-Родину они спасли от нищеты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05840" y="2424600"/>
            <a:ext cx="5881320" cy="37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9040" y="1390319"/>
            <a:ext cx="1719360" cy="116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0640" y="5492880"/>
            <a:ext cx="2921039" cy="136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0080" y="5456520"/>
            <a:ext cx="2923920" cy="1363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6"/>
          <p:cNvSpPr/>
          <p:nvPr/>
        </p:nvSpPr>
        <p:spPr>
          <a:xfrm>
            <a:off x="1275840" y="340200"/>
            <a:ext cx="821916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Патриотическая акция: «Бессмертный полк»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9760" y="1517039"/>
            <a:ext cx="3234600" cy="3581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0"/>
          <p:cNvSpPr/>
          <p:nvPr/>
        </p:nvSpPr>
        <p:spPr>
          <a:xfrm>
            <a:off x="3924720" y="1028519"/>
            <a:ext cx="5571000" cy="5851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Тушев Георгий Тимофеевич родился  19.02. 1921г. в </a:t>
            </a:r>
            <a: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Times New Roman" pitchFamily="2"/>
              </a:rPr>
              <a:t>г. Армавир, Краснодарский край</a:t>
            </a:r>
            <a: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Calibri" pitchFamily="2"/>
                <a:cs typeface="Times New Roman" pitchFamily="18"/>
              </a:rPr>
              <a:t>. </a:t>
            </a:r>
            <a: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Times New Roman" pitchFamily="2"/>
              </a:rPr>
              <a:t>1939г . он поступил в </a:t>
            </a:r>
            <a: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Calibri" pitchFamily="2"/>
                <a:cs typeface="Times New Roman" pitchFamily="18"/>
              </a:rPr>
              <a:t>МПИ</a:t>
            </a:r>
            <a: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Times New Roman" pitchFamily="2"/>
              </a:rPr>
              <a:t> им. Ленина. На третьем курсе его, как и других студентов отправили на оборону г. Москвы. Затем учился в Ярославском пулемётно-миномётном училище. Оставили его преподавать. Стал командир взвода курсантов 10.08. 1943г. В 1944г. – командир роты курсантов. Служил капитаном в отдельном полку №37 резерва офицерского состава 2-го Украинского фронта. Потом Ржев - 219 стрелковая дивизия. Принимал участие в Будапештской, Пражской операциях. Закончил войну  в звании подполковника. </a:t>
            </a:r>
            <a:b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Times New Roman" pitchFamily="2"/>
              </a:rPr>
            </a:br>
            <a: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Times New Roman" pitchFamily="2"/>
              </a:rPr>
              <a:t>Сейчас на пенсии. Ведёт патриотическую работу.</a:t>
            </a:r>
            <a:br>
              <a:rPr lang="ru-RU" sz="2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2"/>
                <a:cs typeface="Times New Roman" pitchFamily="2"/>
              </a:rPr>
            </a:br>
            <a:endParaRPr lang="ru-RU" sz="21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Calibri" pitchFamily="2"/>
              <a:cs typeface="Times New Roman" pitchFamily="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579760" y="716400"/>
            <a:ext cx="7146359" cy="60998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115000"/>
              </a:lnSpc>
              <a:spcAft>
                <a:spcPts val="1001"/>
              </a:spcAft>
              <a:buNone/>
            </a:pPr>
            <a:r>
              <a:rPr lang="ru-RU" sz="1800" dirty="0" err="1">
                <a:latin typeface="Times New Roman" pitchFamily="18"/>
                <a:cs typeface="Times New Roman" pitchFamily="18"/>
              </a:rPr>
              <a:t>Прохоровский</a:t>
            </a:r>
            <a:r>
              <a:rPr lang="ru-RU" sz="1800" dirty="0">
                <a:latin typeface="Times New Roman" pitchFamily="18"/>
                <a:cs typeface="Times New Roman" pitchFamily="18"/>
              </a:rPr>
              <a:t> Григорий Степанович  родился </a:t>
            </a:r>
            <a:r>
              <a:rPr lang="ru-RU" sz="1800" dirty="0" smtClean="0">
                <a:latin typeface="Times New Roman" pitchFamily="18"/>
                <a:cs typeface="Times New Roman" pitchFamily="18"/>
              </a:rPr>
              <a:t>09.05.1925 г</a:t>
            </a:r>
            <a:r>
              <a:rPr lang="ru-RU" sz="1800" dirty="0">
                <a:latin typeface="Times New Roman" pitchFamily="18"/>
                <a:cs typeface="Times New Roman" pitchFamily="18"/>
              </a:rPr>
              <a:t>. в д. Соколы, Ивановского р-на, Киевской обл. Учился, затем работал на военном заводе. Потом сбежал на фронт. В то время формировалась новая дивизия. Стал шофёром. Встретил победу.</a:t>
            </a:r>
            <a:br>
              <a:rPr lang="ru-RU" sz="1800" dirty="0">
                <a:latin typeface="Times New Roman" pitchFamily="18"/>
                <a:cs typeface="Times New Roman" pitchFamily="18"/>
              </a:rPr>
            </a:br>
            <a:r>
              <a:rPr lang="ru-RU" sz="1800" dirty="0">
                <a:latin typeface="Times New Roman" pitchFamily="18"/>
                <a:cs typeface="Times New Roman" pitchFamily="18"/>
              </a:rPr>
              <a:t>Награждён: орден Отечественной войны II степени, медали «За взятие Берлин», «За освобождение Праги», «За победу над Германией», юбилейными медалями и прочее.</a:t>
            </a:r>
            <a:br>
              <a:rPr lang="ru-RU" sz="1800" dirty="0">
                <a:latin typeface="Times New Roman" pitchFamily="18"/>
                <a:cs typeface="Times New Roman" pitchFamily="18"/>
              </a:rPr>
            </a:br>
            <a:r>
              <a:rPr lang="ru-RU" sz="1800" dirty="0">
                <a:latin typeface="Times New Roman" pitchFamily="18"/>
                <a:cs typeface="Times New Roman" pitchFamily="18"/>
              </a:rPr>
              <a:t>Является членом Совета ветеранов ЮЗАО, ведёт военно-патриотическую работу с обучающимися, пишет и публикует стихи. «Школа – 626»</a:t>
            </a:r>
            <a:br>
              <a:rPr lang="ru-RU" sz="1800" dirty="0">
                <a:latin typeface="Times New Roman" pitchFamily="18"/>
                <a:cs typeface="Times New Roman" pitchFamily="18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>Спасибо вам за этот дом,</a:t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>Храните память о нас в нём</a:t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>Ходить мы будем век сюда,</a:t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>Так будьте ж вы тут навсегда…</a:t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>Спасибо вам за ваш музей!!!</a:t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>Я вспомнил тут своих друзей,</a:t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>Как мы к Берлину пробивались,</a:t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>Как на рейхстаге расписались!!!</a:t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r>
              <a:rPr lang="ru-RU" sz="1800" dirty="0">
                <a:latin typeface="Times New Roman" pitchFamily="18"/>
                <a:cs typeface="Times New Roman" pitchFamily="18"/>
              </a:rPr>
              <a:t/>
            </a:r>
            <a:br>
              <a:rPr lang="ru-RU" sz="1800" dirty="0">
                <a:latin typeface="Times New Roman" pitchFamily="18"/>
                <a:cs typeface="Times New Roman" pitchFamily="18"/>
              </a:rPr>
            </a:br>
            <a:r>
              <a:rPr lang="ru-RU" sz="1800" dirty="0">
                <a:latin typeface="Calibri" pitchFamily="18"/>
                <a:cs typeface="Times New Roman" pitchFamily="2"/>
              </a:rPr>
              <a:t/>
            </a:r>
            <a:br>
              <a:rPr lang="ru-RU" sz="1800" dirty="0">
                <a:latin typeface="Calibri" pitchFamily="18"/>
                <a:cs typeface="Times New Roman" pitchFamily="2"/>
              </a:rPr>
            </a:br>
            <a:endParaRPr lang="ru-RU" sz="1800" dirty="0">
              <a:latin typeface="Calibri" pitchFamily="18"/>
              <a:cs typeface="Times New Roman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4320" y="1323000"/>
            <a:ext cx="2125440" cy="37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04400" y="5361840"/>
            <a:ext cx="2944800" cy="1371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3"/>
          <p:cNvSpPr/>
          <p:nvPr/>
        </p:nvSpPr>
        <p:spPr>
          <a:xfrm>
            <a:off x="1724760" y="290880"/>
            <a:ext cx="650520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Патриотическая акция: «Бессмертный полк»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054960" y="810360"/>
            <a:ext cx="6671160" cy="57560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000">
                <a:latin typeface="Times New Roman" pitchFamily="18"/>
                <a:cs typeface="Times New Roman" pitchFamily="18"/>
              </a:rPr>
              <a:t>Литвинцев Иннокентий Никандрович родился 14.06.1913г. в д. Батакан, Газимуро-заводской район, Читинская обл. До войны работал учителем истории. Участвовал в Финской войне (1939-1940гг.). С апреля 1942г.из главного офицерского резерва был направлен в 13 Армию генерал-майора Пухова. В июле того же года стал комроты автоматчиков 9 гвардейского Воздушно-десантного полка, 4 гвардейской Воздушно-десантной дивизии. Занимал должности помощника начальника штаба 4 гв. ВДД, с декабря 1944г. Был начальником штаба 9 гв. Воздушно-десантного полка. На фронте был 4 раза ранен и контужен.</a:t>
            </a:r>
            <a:br>
              <a:rPr lang="ru-RU" sz="2000">
                <a:latin typeface="Times New Roman" pitchFamily="18"/>
                <a:cs typeface="Times New Roman" pitchFamily="18"/>
              </a:rPr>
            </a:br>
            <a:r>
              <a:rPr lang="ru-RU" sz="2000">
                <a:latin typeface="Times New Roman" pitchFamily="18"/>
                <a:cs typeface="Times New Roman" pitchFamily="18"/>
              </a:rPr>
              <a:t>В 1946г. был назначен офицером-воспитателем, затем переведён комроты в Московское Суворовское училище.</a:t>
            </a:r>
            <a:br>
              <a:rPr lang="ru-RU" sz="2000">
                <a:latin typeface="Times New Roman" pitchFamily="18"/>
                <a:cs typeface="Times New Roman" pitchFamily="18"/>
              </a:rPr>
            </a:br>
            <a:r>
              <a:rPr lang="ru-RU" sz="2000">
                <a:latin typeface="Times New Roman" pitchFamily="18"/>
                <a:cs typeface="Times New Roman" pitchFamily="18"/>
              </a:rPr>
              <a:t>За время службы награждён: Орденом Красного боевого знамени, двумя орденами Отечественной войны I степени, Орденом Отечественной войны II степени, двумя орденами Красной Звезды, медалями «За боевые заслуги» их более 40. Являлся почётным жителем района Зюзино. </a:t>
            </a:r>
            <a:br>
              <a:rPr lang="ru-RU" sz="2000">
                <a:latin typeface="Times New Roman" pitchFamily="18"/>
                <a:cs typeface="Times New Roman" pitchFamily="18"/>
              </a:rPr>
            </a:br>
            <a:r>
              <a:rPr lang="ru-RU" sz="2000">
                <a:latin typeface="Times New Roman" pitchFamily="18"/>
                <a:cs typeface="Times New Roman" pitchFamily="18"/>
              </a:rPr>
              <a:t>Умер в 2012 году.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5520" y="1498319"/>
            <a:ext cx="2382119" cy="37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4000" y="5486399"/>
            <a:ext cx="2944800" cy="1371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3"/>
          <p:cNvSpPr/>
          <p:nvPr/>
        </p:nvSpPr>
        <p:spPr>
          <a:xfrm>
            <a:off x="2476440" y="166320"/>
            <a:ext cx="673020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Патриотическая акция: «Бессмертный полк»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075839" y="872999"/>
            <a:ext cx="6546600" cy="57560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000">
                <a:latin typeface="Times New Roman" pitchFamily="18"/>
                <a:cs typeface="Times New Roman" pitchFamily="18"/>
              </a:rPr>
              <a:t>Савельева Евдокия Дмитриевна родилась 10.03.1925г. в д. Шульгино, Московской обл. </a:t>
            </a:r>
            <a:br>
              <a:rPr lang="ru-RU" sz="2000">
                <a:latin typeface="Times New Roman" pitchFamily="18"/>
                <a:cs typeface="Times New Roman" pitchFamily="18"/>
              </a:rPr>
            </a:br>
            <a:r>
              <a:rPr lang="ru-RU" sz="2000">
                <a:latin typeface="Times New Roman" pitchFamily="18"/>
                <a:cs typeface="Times New Roman" pitchFamily="18"/>
              </a:rPr>
              <a:t> До войны она работала бухгалтером на военном заводе в Филях.</a:t>
            </a:r>
            <a:r>
              <a:rPr lang="ru-RU" sz="2000">
                <a:latin typeface="Times New Roman" pitchFamily="18"/>
              </a:rPr>
              <a:t> Возле деревни располагался санаторий «Барвиха».  Когда немецкие части подошли к Москве, санаторий сделали госпиталем №2963. Евдокию направили туда санитаркой в феврале 1942года. Он входил в состав медико-санитарных частей 3-го Белорусского фронта.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Потом были города Минск, Вильнюс. Последним местом дислокации госпиталя №2963 стал город Инстербург в Восточной Пруссии (Черняховск, Калининградской обл.). Там встретила День Победы. Там же оставалась пока из госпиталя не выписался последний раненый солдат.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Вернувшись домой, Савельева вновь пошла учиться. Работала в издательстве «Молодая гвардия»,, «Театр».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С 1990 года на пенсии, но она и сегодня выполняет обязанности в Совете ветеранов Котловка.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  Участвует в школьных мероприятиях. Благодаря таким ветеранам, наш музей работает и мы рады этому! 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/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/>
            </a:r>
            <a:br>
              <a:rPr lang="ru-RU" sz="2000">
                <a:latin typeface="Times New Roman" pitchFamily="18"/>
              </a:rPr>
            </a:br>
            <a:r>
              <a:rPr lang="ru-RU" sz="1600">
                <a:latin typeface="Times New Roman" pitchFamily="18"/>
              </a:rPr>
              <a:t/>
            </a:r>
            <a:br>
              <a:rPr lang="ru-RU" sz="1600">
                <a:latin typeface="Times New Roman" pitchFamily="18"/>
              </a:rPr>
            </a:br>
            <a:r>
              <a:rPr lang="ru-RU" sz="1800">
                <a:latin typeface="Times New Roman" pitchFamily="18"/>
              </a:rPr>
              <a:t> </a:t>
            </a:r>
            <a:r>
              <a:rPr lang="ru-RU" sz="1600">
                <a:latin typeface="Times New Roman" pitchFamily="18"/>
              </a:rPr>
              <a:t/>
            </a:r>
            <a:br>
              <a:rPr lang="ru-RU" sz="1600">
                <a:latin typeface="Times New Roman" pitchFamily="18"/>
              </a:rPr>
            </a:br>
            <a:r>
              <a:rPr lang="ru-RU" sz="1800">
                <a:latin typeface="Times New Roman" pitchFamily="18"/>
              </a:rPr>
              <a:t> </a:t>
            </a:r>
            <a:r>
              <a:rPr lang="ru-RU" sz="1600">
                <a:latin typeface="Times New Roman" pitchFamily="18"/>
              </a:rPr>
              <a:t/>
            </a:r>
            <a:br>
              <a:rPr lang="ru-RU" sz="1600">
                <a:latin typeface="Times New Roman" pitchFamily="18"/>
              </a:rPr>
            </a:br>
            <a:r>
              <a:rPr lang="ru-RU" sz="1800">
                <a:latin typeface="Times New Roman" pitchFamily="18"/>
              </a:rPr>
              <a:t/>
            </a:r>
            <a:br>
              <a:rPr lang="ru-RU" sz="1800">
                <a:latin typeface="Times New Roman" pitchFamily="18"/>
              </a:rPr>
            </a:br>
            <a:endParaRPr lang="ru-RU" sz="1800">
              <a:latin typeface="Times New Roman" pitchFamily="1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8040" y="5382360"/>
            <a:ext cx="2944800" cy="1371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476440" y="166320"/>
            <a:ext cx="6730200" cy="425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Патриотическая акция: «Бессмертный полк»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3680" y="1433880"/>
            <a:ext cx="2485440" cy="33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06720" y="624240"/>
            <a:ext cx="7411679" cy="5184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4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400">
                <a:cs typeface="Times New Roman" pitchFamily="18"/>
              </a:rPr>
              <a:t/>
            </a:r>
            <a:br>
              <a:rPr lang="ru-RU" sz="2400">
                <a:cs typeface="Times New Roman" pitchFamily="18"/>
              </a:rPr>
            </a:br>
            <a:endParaRPr lang="ru-RU" sz="2400">
              <a:cs typeface="Times New Roman" pitchFamily="18"/>
            </a:endParaRPr>
          </a:p>
        </p:txBody>
      </p:sp>
      <p:sp>
        <p:nvSpPr>
          <p:cNvPr id="3" name="Объект 3"/>
          <p:cNvSpPr txBox="1">
            <a:spLocks noGrp="1"/>
          </p:cNvSpPr>
          <p:nvPr>
            <p:ph type="body" idx="4294967295"/>
          </p:nvPr>
        </p:nvSpPr>
        <p:spPr>
          <a:xfrm>
            <a:off x="2846160" y="1205280"/>
            <a:ext cx="6817680" cy="523656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itchFamily="18"/>
              </a:rPr>
              <a:t>Чернявская  Ольга Васильевна родилась 25.12.1919г. в г. Воронеже. После окончания школы работала инспектором по денежнымсредствам в Министерстве финансов и училась в университете (1937-1941гг.). Во время войны она трудилась на производстве. Муж погиб под Москвой 17.11.1941г.,  ребёнок полуторогодовалый умер с голоду.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itchFamily="18"/>
              </a:rPr>
              <a:t>Во время войны Чернявская О.В. Возглавляла оперативный отдел, который занимался мобилизацией средств населения для нужд фронта. По результатам работы отдела в годы войны она была награждена знаком «Отличник финансовой работы», а позднее – медалью «За доблестный труд в годы Великой Отечественной войны».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itchFamily="18"/>
              </a:rPr>
              <a:t>В1945-1965гг. работала начальником отдела заработной платы Штатного управления Министерства финансов РСФСР.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itchFamily="18"/>
              </a:rPr>
              <a:t>В 1966-1979гг. Работала в Миннефтепроме СССР начальником отдела структуры, штатов и заработной платы Управления труда и заработной платы. Её работа в Министерстве отмечена званием «Почётный нефтяник».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itchFamily="18"/>
              </a:rPr>
              <a:t>Общий трудовой стаж – 46 лет. 19 лет она принимала участие в общественной жизни Совета ветеранов Котловка. и работала в Совете пенсионеров-ветеранов Миннефтепрома.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itchFamily="18"/>
              </a:rPr>
              <a:t>Награждена Почётной грамотой Министерства энергетики, медалями «За доблестный труд к 100-летию со дня рождения В.И. Ленина», «850-летие Москвы»,  «Ветеран труда», юбилейными медалями.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itchFamily="18"/>
              </a:rPr>
              <a:t>Умерла 2014году.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1400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1400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1400">
              <a:latin typeface="Times New Roman" pitchFamily="1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1571039"/>
            <a:ext cx="2342520" cy="296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1720" y="5486399"/>
            <a:ext cx="2584800" cy="137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244600" y="457200"/>
            <a:ext cx="7274160" cy="5191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4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400">
                <a:cs typeface="Times New Roman" pitchFamily="18"/>
              </a:rPr>
              <a:t/>
            </a:r>
            <a:br>
              <a:rPr lang="ru-RU" sz="2400">
                <a:cs typeface="Times New Roman" pitchFamily="18"/>
              </a:rPr>
            </a:br>
            <a:endParaRPr lang="ru-RU" sz="2400">
              <a:cs typeface="Times New Roman" pitchFamily="18"/>
            </a:endParaRPr>
          </a:p>
        </p:txBody>
      </p:sp>
      <p:sp>
        <p:nvSpPr>
          <p:cNvPr id="3" name="Объект 3"/>
          <p:cNvSpPr txBox="1">
            <a:spLocks noGrp="1"/>
          </p:cNvSpPr>
          <p:nvPr>
            <p:ph type="body" idx="4294967295"/>
          </p:nvPr>
        </p:nvSpPr>
        <p:spPr>
          <a:xfrm>
            <a:off x="2410560" y="1038959"/>
            <a:ext cx="7315560" cy="565236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600">
                <a:latin typeface="Times New Roman" pitchFamily="18"/>
              </a:rPr>
              <a:t>Шмуратов Вениамин Александрович родился 24.03.1921г. в г. Бузулук Оренбургской области. Окончил среднюю школу в г. Алма-Ата  1938г. Поступил в Тбилисское горно-конное артиллерийское училище. В июне 1941-го окончил его и был направлен в полк 236-й мотострелковой дивизии. 8 августа направили его на ликвидацию гитлеровских военных соединений. В октябре 1941 года был назначен на должность нач. разведки 1 дивизиона 953 артполка 388 стрелковой дивизии в г.  Кутаиси.  </a:t>
            </a:r>
          </a:p>
          <a:p>
            <a:pPr marL="0" lvl="0" indent="0" algn="just">
              <a:spcBef>
                <a:spcPts val="479"/>
              </a:spcBef>
              <a:spcAft>
                <a:spcPts val="0"/>
              </a:spcAft>
              <a:buNone/>
            </a:pPr>
            <a:r>
              <a:rPr lang="ru-RU" sz="1600">
                <a:latin typeface="Times New Roman" pitchFamily="18"/>
              </a:rPr>
              <a:t>Вениамин Александрович принимал участие в обороне города Севастополя в должности начальник штаба, а затем и командира 1-го дивизиона, вплоть до тяжёлого ранения на Сапун-горе 16 июня 1942 года.</a:t>
            </a:r>
          </a:p>
          <a:p>
            <a:pPr marL="0" lvl="0" indent="0" algn="just">
              <a:spcBef>
                <a:spcPts val="479"/>
              </a:spcBef>
              <a:spcAft>
                <a:spcPts val="0"/>
              </a:spcAft>
              <a:buNone/>
            </a:pPr>
            <a:r>
              <a:rPr lang="ru-RU" sz="1600">
                <a:latin typeface="Times New Roman" pitchFamily="18"/>
              </a:rPr>
              <a:t> Осенью 1942 году был направлен 169 стрелковую бригаду, где формировался резерв Московского военного округа для усиления войск Западного фронта. Он участвовал в боях под Вязьмой и освобождал Смоленск. Там он был помощником начальника штаба артиллерии 192-й дивизии. Там же получил первый Орден «Красной Звезды» за освобождение города Смоленска. В сентябре 1943 года Шмуратов  был на 1-ом Белорусском фронте, уже, будучи в звании майора в штабе артиллерии 69-ой Армии. Он принял участие в освобождении Орши, Витебска. Затем  Польша. Пулавский плацдарм на Висле. Участвовал в Берлинской операции по взятию г. Берлина в мае 1945 года. Был награждён «Орденом Отечественной войны» 2-ой степени и медалью «За взятие Берлина».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600">
                <a:latin typeface="Times New Roman" pitchFamily="18"/>
              </a:rPr>
              <a:t> Работал старшим преподавателем Академии генштаба 22 года. Дослужился до звания генерал-майора.. А всего воинской службе отдал 65 лет..  </a:t>
            </a:r>
          </a:p>
          <a:p>
            <a:pPr marL="0" lvl="0" indent="0" algn="just">
              <a:spcBef>
                <a:spcPts val="479"/>
              </a:spcBef>
              <a:spcAft>
                <a:spcPts val="0"/>
              </a:spcAft>
              <a:buNone/>
            </a:pPr>
            <a:endParaRPr lang="ru-RU" sz="1600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 sz="1600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1600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1600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1600">
              <a:latin typeface="Times New Roman" pitchFamily="1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5486399"/>
            <a:ext cx="2535480" cy="125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7120" y="1708200"/>
            <a:ext cx="1995839" cy="37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641599" y="872999"/>
            <a:ext cx="7706160" cy="401760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Font typeface="Wingdings 3"/>
              <a:buChar char=""/>
            </a:pPr>
            <a:r>
              <a:rPr lang="ru-RU" sz="2800" b="1">
                <a:latin typeface="Times New Roman" pitchFamily="18"/>
              </a:rPr>
              <a:t>Цель:</a:t>
            </a:r>
            <a:r>
              <a:rPr lang="ru-RU" sz="2800">
                <a:latin typeface="Times New Roman" pitchFamily="18"/>
              </a:rPr>
              <a:t> сохранение в каждой российской семье памяти о солдатах Великой Отечественной войны.   </a:t>
            </a:r>
            <a:br>
              <a:rPr lang="ru-RU" sz="2800">
                <a:latin typeface="Times New Roman" pitchFamily="18"/>
              </a:rPr>
            </a:br>
            <a:endParaRPr lang="ru-RU" sz="2800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Clr>
                <a:srgbClr val="262626"/>
              </a:buClr>
              <a:buFont typeface="Wingdings 3"/>
              <a:buChar char=""/>
            </a:pPr>
            <a:r>
              <a:rPr lang="ru-RU" sz="2800" b="1">
                <a:latin typeface="Times New Roman" pitchFamily="18"/>
                <a:cs typeface="Times New Roman"/>
              </a:rPr>
              <a:t>Задачи:</a:t>
            </a:r>
            <a:r>
              <a:rPr lang="ru-RU" sz="2800">
                <a:latin typeface="Times New Roman" pitchFamily="18"/>
                <a:cs typeface="Times New Roman"/>
              </a:rPr>
              <a:t> формировать гражданско-патриотические сознания подрастающего поколения и прославления подвига советского народа в Великой Отечественной войне 1941–1945 годов.</a:t>
            </a:r>
            <a:r>
              <a:rPr lang="ru-RU" sz="2800">
                <a:latin typeface="Calibri" pitchFamily="18"/>
                <a:cs typeface="Times New Roman"/>
              </a:rPr>
              <a:t/>
            </a:r>
            <a:br>
              <a:rPr lang="ru-RU" sz="2800">
                <a:latin typeface="Calibri" pitchFamily="18"/>
                <a:cs typeface="Times New Roman"/>
              </a:rPr>
            </a:br>
            <a:endParaRPr lang="ru-RU" sz="2800">
              <a:latin typeface="Calibri" pitchFamily="18"/>
              <a:cs typeface="Times New Roman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2800" b="1">
              <a:latin typeface="Times New Roman" pitchFamily="18"/>
              <a:cs typeface="Times New Roman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2600" b="1">
              <a:latin typeface="Times New Roman" pitchFamily="18"/>
              <a:cs typeface="Times New Roman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2800">
              <a:latin typeface="Times New Roman" pitchFamily="18"/>
              <a:cs typeface="Times New Roman" pitchFamily="16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94200" y="4890600"/>
            <a:ext cx="3697559" cy="1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244600" y="457200"/>
            <a:ext cx="7274160" cy="5191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4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400">
                <a:cs typeface="Times New Roman" pitchFamily="18"/>
              </a:rPr>
              <a:t/>
            </a:r>
            <a:br>
              <a:rPr lang="ru-RU" sz="2400">
                <a:cs typeface="Times New Roman" pitchFamily="18"/>
              </a:rPr>
            </a:br>
            <a:endParaRPr lang="ru-RU" sz="2400">
              <a:cs typeface="Times New Roman" pitchFamily="18"/>
            </a:endParaRPr>
          </a:p>
        </p:txBody>
      </p:sp>
      <p:sp>
        <p:nvSpPr>
          <p:cNvPr id="3" name="Объект 3"/>
          <p:cNvSpPr txBox="1">
            <a:spLocks noGrp="1"/>
          </p:cNvSpPr>
          <p:nvPr>
            <p:ph type="body" idx="4294967295"/>
          </p:nvPr>
        </p:nvSpPr>
        <p:spPr>
          <a:xfrm>
            <a:off x="3013200" y="1065600"/>
            <a:ext cx="6712920" cy="575604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Пшенников Василий Александрович родился 13.05.1926г. в селе   Старожилово, Рязанской области. Окончил школу и стал работать в колхозе. С июня 1943г. был направлен в 39-ую гвардейскую дивизию, Белорусский фронт. 1944г. в 30-ую кавалерийскую дивизию. Апрель-май 1945г. в 4-ую гвардейскую кубанскую казачество пулемётчиком.. Он участвовал в боях под Курском и освобождал Румынию, Венгрию, Чехословакию. Трижды был тяжело ранен. Осколок до сих пор остался в организме у его.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В 1977 году был уволен из Вооружённых Сил в звании полковника.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Активно участвует в военно – патриотическом воспитании молодёжи. Выступает в школьном музее с воспоминаниями.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 4 года руководил игрой «Зарница» Мурманской области.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25 лет прослужил на Черноморском флоте. 13 лет в Североморске.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Награждён: «Орденом Отечественной войны» 1-ой степени, «Орденом Красной Звезды» и медалями «За отвагу», «За боевые заслуги» и юбилейными медалями.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479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5563800"/>
            <a:ext cx="2784600" cy="125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0760" y="1785600"/>
            <a:ext cx="2512440" cy="37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244600" y="457200"/>
            <a:ext cx="7274160" cy="5191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4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400">
                <a:cs typeface="Times New Roman" pitchFamily="18"/>
              </a:rPr>
              <a:t/>
            </a:r>
            <a:br>
              <a:rPr lang="ru-RU" sz="2400">
                <a:cs typeface="Times New Roman" pitchFamily="18"/>
              </a:rPr>
            </a:br>
            <a:endParaRPr lang="ru-RU" sz="2400">
              <a:cs typeface="Times New Roman" pitchFamily="18"/>
            </a:endParaRPr>
          </a:p>
        </p:txBody>
      </p:sp>
      <p:sp>
        <p:nvSpPr>
          <p:cNvPr id="3" name="Объект 3"/>
          <p:cNvSpPr txBox="1">
            <a:spLocks noGrp="1"/>
          </p:cNvSpPr>
          <p:nvPr>
            <p:ph type="body" idx="4294967295"/>
          </p:nvPr>
        </p:nvSpPr>
        <p:spPr>
          <a:xfrm>
            <a:off x="3013200" y="1066680"/>
            <a:ext cx="6712920" cy="561924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Соболева Мария Алексеевна родилась 20.01.1933 году в селе   Перестряж, Ульяновского района, Калужской области. Окончила 1-ый класс, когда началась война. Летом все дети в то время работали в колхозе. Осенью1941г. враг захватил их район. Они вынуждены были бежать. Маму её убил снаряд, когда она вошла в дом за продуктами. Дедушку убил немец прикладом, так как он шёл медленно. Брат - Александр уехал в г. Куйбышев на военный завод. Отец – Алексей Филиппович пропал без вести в брянских лесах при отступлении партизан в марте 1943 году. Бабушка Василиса и Маша стали узники войны. Их зимой загнали в летний коровник. Кругом огородили электрическим проводом. Вокруг ходили часовые с овчарками. Все жители сидели на соломе и спали там же. Умерших людей выбрасывали на съедение собакам.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Соболева М.А. по дороге сломала ногу. Врачей не было рядом. Так и осталась на всю жизнь хромой.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</a:rPr>
              <a:t>13.07.1943 году был освобождён Ульяновский район от фашистов. Награждена медалями: «</a:t>
            </a:r>
            <a:r>
              <a:rPr lang="ru-RU" sz="1600">
                <a:latin typeface="Times New Roman" pitchFamily="18"/>
              </a:rPr>
              <a:t>За доблестный труд к 100-летию со дня рождения В.И. Ленина»,  «Ветеран труда», юбилейными медалями.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600">
                <a:latin typeface="Times New Roman" pitchFamily="18"/>
              </a:rPr>
              <a:t>Умерла 09.04.2008 году.  Похоронина на Черневском кладбище.</a:t>
            </a: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479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 algn="just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Times New Roman" pitchFamily="1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5563800"/>
            <a:ext cx="2784600" cy="125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5200" y="2268000"/>
            <a:ext cx="2471760" cy="329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95560" y="624240"/>
            <a:ext cx="7252200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52379" y="2007179"/>
            <a:ext cx="3408840" cy="255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533359" y="1074600"/>
            <a:ext cx="2201039" cy="348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5399" y="5127479"/>
            <a:ext cx="2944800" cy="1371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4"/>
          <p:cNvSpPr txBox="1">
            <a:spLocks noGrp="1"/>
          </p:cNvSpPr>
          <p:nvPr>
            <p:ph type="body" idx="4294967295"/>
          </p:nvPr>
        </p:nvSpPr>
        <p:spPr>
          <a:xfrm>
            <a:off x="3086280" y="1504800"/>
            <a:ext cx="4446720" cy="1733039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  <a:cs typeface="Times New Roman"/>
              </a:rPr>
              <a:t>Советский солдат, ты навеки герой.</a:t>
            </a:r>
            <a:br>
              <a:rPr lang="ru-RU">
                <a:latin typeface="Times New Roman" pitchFamily="18"/>
                <a:cs typeface="Times New Roman"/>
              </a:rPr>
            </a:br>
            <a:r>
              <a:rPr lang="ru-RU">
                <a:latin typeface="Times New Roman" pitchFamily="18"/>
                <a:cs typeface="Times New Roman"/>
              </a:rPr>
              <a:t>И генерал, и рядовой,</a:t>
            </a:r>
            <a:br>
              <a:rPr lang="ru-RU">
                <a:latin typeface="Times New Roman" pitchFamily="18"/>
                <a:cs typeface="Times New Roman"/>
              </a:rPr>
            </a:br>
            <a:r>
              <a:rPr lang="ru-RU">
                <a:latin typeface="Times New Roman" pitchFamily="18"/>
                <a:cs typeface="Times New Roman"/>
              </a:rPr>
              <a:t>Который прошёл все дороги войны,</a:t>
            </a:r>
            <a:br>
              <a:rPr lang="ru-RU">
                <a:latin typeface="Times New Roman" pitchFamily="18"/>
                <a:cs typeface="Times New Roman"/>
              </a:rPr>
            </a:br>
            <a:r>
              <a:rPr lang="ru-RU">
                <a:latin typeface="Times New Roman" pitchFamily="18"/>
                <a:cs typeface="Times New Roman"/>
              </a:rPr>
              <a:t>И выгнал фашистов с Российской земли.</a:t>
            </a:r>
            <a:br>
              <a:rPr lang="ru-RU">
                <a:latin typeface="Times New Roman" pitchFamily="18"/>
                <a:cs typeface="Times New Roman"/>
              </a:rPr>
            </a:br>
            <a:endParaRPr lang="ru-RU">
              <a:latin typeface="Times New Roman" pitchFamily="18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Century Gothic" pitchFamily="18"/>
              <a:cs typeface="Times New Roman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867479" y="3823920"/>
            <a:ext cx="3048120" cy="228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190640" y="4968720"/>
            <a:ext cx="2268360" cy="15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95560" y="624240"/>
            <a:ext cx="7252200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3720960" y="3573720"/>
            <a:ext cx="2751480" cy="206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1640" y="5486399"/>
            <a:ext cx="2944800" cy="1371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3067200" y="1295280"/>
            <a:ext cx="4057559" cy="1351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Советский солдат – тебе слава, почёт!</a:t>
            </a:r>
            <a:b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</a:b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Твой подвиг в веках никогда не умрёт,</a:t>
            </a:r>
            <a:b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</a:b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Бессмертье твоё сохранит навсегда</a:t>
            </a:r>
            <a:b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</a:b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2"/>
                <a:cs typeface="Times New Roman" pitchFamily="2"/>
              </a:rPr>
              <a:t>Вечный огонь и гранита стена!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5720" y="1978560"/>
            <a:ext cx="2318760" cy="308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738840" y="3004920"/>
            <a:ext cx="2627640" cy="350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373159" y="1128960"/>
            <a:ext cx="2268360" cy="15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95560" y="624240"/>
            <a:ext cx="7252200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6714540" y="3545819"/>
            <a:ext cx="3374640" cy="253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0280" y="1898640"/>
            <a:ext cx="2718360" cy="362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34160" y="5200560"/>
            <a:ext cx="2944800" cy="137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924720" y="1739160"/>
            <a:ext cx="2370240" cy="31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979320" y="1133640"/>
            <a:ext cx="2273400" cy="15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1506" y="620689"/>
            <a:ext cx="4996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Результаты анкетирования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61506" y="3933056"/>
            <a:ext cx="5048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  <a:t>Ну что сказать вам, ветераны? 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  <a:t>Что не дают покоя раны,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  <a:t>Что вам порой от них не спится?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  <a:t> 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  <a:t>Сказать про то, как вы сражались,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  <a:t>В окопах мокли под дождем,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  <a:t>Как вы в атаку поднимались,</a:t>
            </a:r>
            <a:b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</a:br>
            <a:r>
              <a:rPr lang="ru-RU" dirty="0">
                <a:solidFill>
                  <a:srgbClr val="000000"/>
                </a:solidFill>
                <a:latin typeface="Times New Roman" pitchFamily="18"/>
                <a:ea typeface="Calibri" pitchFamily="2"/>
                <a:cs typeface="Arial" pitchFamily="2"/>
              </a:rPr>
              <a:t>Под плотным вражеским огнем?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34" y="4991033"/>
            <a:ext cx="20542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5105"/>
              </p:ext>
            </p:extLst>
          </p:nvPr>
        </p:nvGraphicFramePr>
        <p:xfrm>
          <a:off x="633314" y="1556792"/>
          <a:ext cx="8928996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8166"/>
                <a:gridCol w="1488166"/>
                <a:gridCol w="1488166"/>
                <a:gridCol w="1488166"/>
                <a:gridCol w="1488166"/>
                <a:gridCol w="1488166"/>
              </a:tblGrid>
              <a:tr h="1267341">
                <a:tc>
                  <a:txBody>
                    <a:bodyPr/>
                    <a:lstStyle/>
                    <a:p>
                      <a:r>
                        <a:rPr lang="ru-RU" dirty="0" smtClean="0"/>
                        <a:t>Знают о ВОВ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знают о ВОВ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Помнят о подвигах  родных</a:t>
                      </a:r>
                      <a:r>
                        <a:rPr lang="ru-RU" baseline="0" dirty="0" smtClean="0"/>
                        <a:t> и близких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знают об участии родственников в ВОВ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Равнодушны к подвигам фронтовиков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</a:t>
                      </a:r>
                      <a:r>
                        <a:rPr lang="ru-RU" baseline="0" dirty="0" smtClean="0"/>
                        <a:t> равнодушны к подвигам фронтовиков</a:t>
                      </a:r>
                      <a:endParaRPr lang="ru-RU" dirty="0"/>
                    </a:p>
                  </a:txBody>
                  <a:tcPr/>
                </a:tc>
              </a:tr>
              <a:tr h="31683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79%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6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95560" y="624240"/>
            <a:ext cx="7252200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77960" y="2125800"/>
            <a:ext cx="2833560" cy="3777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4"/>
          <p:cNvSpPr txBox="1">
            <a:spLocks noGrp="1"/>
          </p:cNvSpPr>
          <p:nvPr>
            <p:ph type="body" idx="4294967295"/>
          </p:nvPr>
        </p:nvSpPr>
        <p:spPr>
          <a:xfrm>
            <a:off x="1333440" y="1962000"/>
            <a:ext cx="4275360" cy="394884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 algn="ctr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000">
                <a:latin typeface="Times New Roman" pitchFamily="18"/>
              </a:rPr>
              <a:t>Бессмертный полк опять в строю,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Участвует в торжественном параде,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Портреты победителей несут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Бессмертие представлено к награде.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/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В поблекших снимках разных лет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Видна война - эпоха лихолетья 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Грудь в орденах за множество побед,</a:t>
            </a:r>
            <a:br>
              <a:rPr lang="ru-RU" sz="2000">
                <a:latin typeface="Times New Roman" pitchFamily="18"/>
              </a:rPr>
            </a:br>
            <a:r>
              <a:rPr lang="ru-RU" sz="2000">
                <a:latin typeface="Times New Roman" pitchFamily="18"/>
              </a:rPr>
              <a:t>За мир в стране на многие столетия.</a:t>
            </a:r>
            <a:br>
              <a:rPr lang="ru-RU" sz="2000">
                <a:latin typeface="Times New Roman" pitchFamily="18"/>
              </a:rPr>
            </a:br>
            <a:endParaRPr lang="ru-RU" sz="2000">
              <a:latin typeface="Times New Roman" pitchFamily="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22640" y="5353200"/>
            <a:ext cx="2944800" cy="137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682639" y="453959"/>
            <a:ext cx="6775920" cy="5742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6666479" y="3564719"/>
            <a:ext cx="3195360" cy="239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400000">
            <a:off x="3807900" y="2450699"/>
            <a:ext cx="3122640" cy="234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52560" y="5228280"/>
            <a:ext cx="3060720" cy="142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371360" y="530280"/>
            <a:ext cx="2268360" cy="15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09480" y="1645200"/>
            <a:ext cx="3111479" cy="23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76000" y="4031999"/>
            <a:ext cx="3456359" cy="100799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Встреча обучающихся на  площади у Белорусского вокзала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0360" y="5184000"/>
            <a:ext cx="2952359" cy="1470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Педагоги на Красной площади с портретами своих родных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90600" y="490680"/>
            <a:ext cx="7195319" cy="6328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6582781" y="1419660"/>
            <a:ext cx="3504959" cy="262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84360" y="3528000"/>
            <a:ext cx="3505319" cy="262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23640" y="5400000"/>
            <a:ext cx="3060720" cy="142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452719" y="4896000"/>
            <a:ext cx="2268360" cy="15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90400" y="1447919"/>
            <a:ext cx="2627280" cy="3504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17320" y="936000"/>
            <a:ext cx="3695039" cy="288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Century Gothic" pitchFamily="18"/>
                <a:ea typeface="Microsoft YaHei" pitchFamily="2"/>
                <a:cs typeface="Times New Roman" pitchFamily="18"/>
              </a:rPr>
              <a:t>Вахта памяти: корабль «Фрегат» - памятник морякам-черноморцам; камень, посвящённый участникам ВОВ завода «Эмитрон»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90600" y="490680"/>
            <a:ext cx="7195319" cy="6328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9199" y="5430960"/>
            <a:ext cx="3060720" cy="142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62000" y="361799"/>
            <a:ext cx="2268360" cy="15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3"/>
          <p:cNvSpPr txBox="1">
            <a:spLocks noGrp="1"/>
          </p:cNvSpPr>
          <p:nvPr>
            <p:ph type="body" idx="4294967295"/>
          </p:nvPr>
        </p:nvSpPr>
        <p:spPr>
          <a:xfrm>
            <a:off x="2800440" y="1127160"/>
            <a:ext cx="4057559" cy="388260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  <a:cs typeface="Times New Roman"/>
              </a:rPr>
              <a:t>Друзья, не забывайте о родных,</a:t>
            </a:r>
          </a:p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  <a:cs typeface="Times New Roman"/>
              </a:rPr>
              <a:t>В истории оставьте след,</a:t>
            </a:r>
          </a:p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  <a:cs typeface="Times New Roman"/>
              </a:rPr>
              <a:t>Вы напишите на страничке</a:t>
            </a:r>
          </a:p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>
                <a:latin typeface="Times New Roman" pitchFamily="18"/>
                <a:cs typeface="Times New Roman"/>
              </a:rPr>
              <a:t>О подвигах героев давних лет!</a:t>
            </a:r>
          </a:p>
          <a:p>
            <a:pPr marL="0" lvl="0" indent="0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Century Gothic" pitchFamily="18"/>
              <a:cs typeface="Times New Roman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53880" y="1881360"/>
            <a:ext cx="2636999" cy="3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39240" y="2435760"/>
            <a:ext cx="2513880" cy="335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244680" y="2895479"/>
            <a:ext cx="3568680" cy="268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 Подготовка к акции: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163880" y="478080"/>
            <a:ext cx="8479800" cy="48211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150000"/>
              </a:lnSpc>
              <a:spcAft>
                <a:spcPts val="1125"/>
              </a:spcAft>
              <a:buNone/>
            </a:pPr>
            <a:r>
              <a:rPr lang="ru-RU" sz="2800" b="1">
                <a:latin typeface="Times New Roman" pitchFamily="18"/>
              </a:rPr>
              <a:t> Подготовка к акции:</a:t>
            </a:r>
            <a:br>
              <a:rPr lang="ru-RU" sz="2800" b="1">
                <a:latin typeface="Times New Roman" pitchFamily="18"/>
              </a:rPr>
            </a:br>
            <a:r>
              <a:rPr lang="ru-RU" sz="2800">
                <a:latin typeface="Times New Roman" pitchFamily="18"/>
              </a:rPr>
              <a:t/>
            </a:r>
            <a:br>
              <a:rPr lang="ru-RU" sz="2800">
                <a:latin typeface="Times New Roman" pitchFamily="18"/>
              </a:rPr>
            </a:br>
            <a:endParaRPr lang="ru-RU" sz="2800">
              <a:latin typeface="Times New Roman" pitchFamily="18"/>
            </a:endParaRPr>
          </a:p>
        </p:txBody>
      </p:sp>
      <p:sp>
        <p:nvSpPr>
          <p:cNvPr id="3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1175400" y="1368000"/>
            <a:ext cx="7897320" cy="394848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200">
                <a:latin typeface="Times New Roman" pitchFamily="18"/>
                <a:cs typeface="Times New Roman" pitchFamily="16"/>
              </a:rPr>
              <a:t>1.Выбор темы.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200">
                <a:latin typeface="Times New Roman" pitchFamily="18"/>
                <a:cs typeface="Times New Roman" pitchFamily="16"/>
              </a:rPr>
              <a:t>2. Составление плана.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200">
                <a:latin typeface="Times New Roman" pitchFamily="18"/>
                <a:cs typeface="Times New Roman" pitchFamily="16"/>
              </a:rPr>
              <a:t>3.Определение цели и задач.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200">
                <a:latin typeface="Times New Roman" pitchFamily="18"/>
                <a:cs typeface="Times New Roman" pitchFamily="16"/>
              </a:rPr>
              <a:t>4.Анентирование обучающихся.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200">
                <a:latin typeface="Times New Roman" pitchFamily="18"/>
                <a:cs typeface="Times New Roman" pitchFamily="16"/>
              </a:rPr>
              <a:t>5.Обработка полученных данных.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200">
                <a:latin typeface="Times New Roman" pitchFamily="18"/>
                <a:cs typeface="Times New Roman" pitchFamily="16"/>
              </a:rPr>
              <a:t>6.Создание на основе собранных архивных материалов  виртуальной книги Памяти 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200">
                <a:latin typeface="Times New Roman" pitchFamily="18"/>
                <a:cs typeface="Times New Roman" pitchFamily="16"/>
              </a:rPr>
              <a:t>7.Внесение полученных данных в электронную книгу «Бессмертный полк – Москва».</a:t>
            </a: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2200">
              <a:latin typeface="Times New Roman" pitchFamily="18"/>
              <a:cs typeface="Times New Roman" pitchFamily="16"/>
            </a:endParaRPr>
          </a:p>
          <a:p>
            <a:pPr marL="0" lvl="0" indent="0">
              <a:spcBef>
                <a:spcPts val="1001"/>
              </a:spcBef>
              <a:spcAft>
                <a:spcPts val="0"/>
              </a:spcAft>
              <a:buNone/>
            </a:pPr>
            <a:endParaRPr lang="ru-RU" sz="3200">
              <a:latin typeface="Times New Roman" pitchFamily="18"/>
              <a:cs typeface="Times New Roman" pitchFamily="16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360" y="5328000"/>
            <a:ext cx="3312359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587720" y="373320"/>
            <a:ext cx="1719360" cy="116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04880" y="1485359"/>
            <a:ext cx="8790840" cy="3086280"/>
          </a:xfrm>
          <a:solidFill>
            <a:srgbClr val="C2CDA9"/>
          </a:solidFill>
          <a:ln w="9360">
            <a:solidFill>
              <a:srgbClr val="8BA248"/>
            </a:solidFill>
            <a:prstDash val="solid"/>
          </a:ln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-  создать книгу Памяти нашего музея </a:t>
            </a:r>
            <a:b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 -  продолжить изучение семейных архивов</a:t>
            </a:r>
            <a:b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 -  предложить результаты своих исследований</a:t>
            </a:r>
            <a:b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 -  использовать в экспозициях Виртуального  музея школы</a:t>
            </a:r>
            <a:b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ru-RU" sz="24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 -  ежегодно участвовать в акции «Бессмертный полк – Москва»</a:t>
            </a:r>
          </a:p>
        </p:txBody>
      </p:sp>
      <p:sp>
        <p:nvSpPr>
          <p:cNvPr id="3" name="TextBox 5"/>
          <p:cNvSpPr/>
          <p:nvPr/>
        </p:nvSpPr>
        <p:spPr>
          <a:xfrm>
            <a:off x="1275840" y="340200"/>
            <a:ext cx="8219160" cy="456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Перспективы развития: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06239" y="5105880"/>
            <a:ext cx="3062160" cy="142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466760" y="485640"/>
            <a:ext cx="2268360" cy="15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Спасибо 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/>
              <a:t>Спасибо 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0600" y="1943280"/>
            <a:ext cx="5977800" cy="448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7529" y="260648"/>
            <a:ext cx="5472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/>
            </a:pPr>
            <a:r>
              <a:rPr lang="ru-RU" sz="2400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План акции: «Бессмертный полк»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2" y="5301208"/>
            <a:ext cx="17192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30" y="5198020"/>
            <a:ext cx="29210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934210"/>
              </p:ext>
            </p:extLst>
          </p:nvPr>
        </p:nvGraphicFramePr>
        <p:xfrm>
          <a:off x="1209378" y="1124744"/>
          <a:ext cx="8424935" cy="40616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4096"/>
                <a:gridCol w="3240360"/>
                <a:gridCol w="950505"/>
                <a:gridCol w="1929815"/>
                <a:gridCol w="1440159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</a:t>
                      </a:r>
                      <a:endParaRPr lang="ru-RU" dirty="0"/>
                    </a:p>
                  </a:txBody>
                  <a:tcPr/>
                </a:tc>
              </a:tr>
              <a:tr h="104411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Бор информации о ветеранах-фронтовиках у одноклассников, участников ВОВ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Февраль</a:t>
                      </a:r>
                    </a:p>
                    <a:p>
                      <a:pPr algn="ctr"/>
                      <a:r>
                        <a:rPr lang="ru-RU" sz="1800" dirty="0" smtClean="0"/>
                        <a:t>Март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Соболева Т.А., обучающиеся 9-х классов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5-9 </a:t>
                      </a:r>
                      <a:r>
                        <a:rPr lang="ru-RU" sz="1800" dirty="0" err="1" smtClean="0"/>
                        <a:t>кл</a:t>
                      </a:r>
                      <a:r>
                        <a:rPr lang="ru-RU" sz="1800" dirty="0" smtClean="0"/>
                        <a:t>.</a:t>
                      </a:r>
                      <a:endParaRPr lang="ru-RU" sz="1800" dirty="0"/>
                    </a:p>
                  </a:txBody>
                  <a:tcPr/>
                </a:tc>
              </a:tr>
              <a:tr h="104411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Анкетирование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Апрель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Соболева Т.А., Илья, Юля, 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Тася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5-9 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кл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ctr"/>
                      <a:r>
                        <a:rPr lang="ru-RU" sz="1800" dirty="0" smtClean="0"/>
                        <a:t> 27 участников</a:t>
                      </a:r>
                      <a:endParaRPr lang="ru-RU" sz="1800" dirty="0"/>
                    </a:p>
                  </a:txBody>
                  <a:tcPr/>
                </a:tc>
              </a:tr>
              <a:tr h="104411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Реализация проекта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Май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Соболева Т.А., Илья, Юля, 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Тася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Елаев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Николай Иванович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 «А», «Г» </a:t>
                      </a:r>
                      <a:r>
                        <a:rPr lang="ru-RU" sz="1800" dirty="0" err="1" smtClean="0"/>
                        <a:t>кл</a:t>
                      </a:r>
                      <a:r>
                        <a:rPr lang="ru-RU" sz="1800" dirty="0" smtClean="0"/>
                        <a:t>., Совет</a:t>
                      </a:r>
                      <a:r>
                        <a:rPr lang="ru-RU" sz="1800" baseline="0" dirty="0" smtClean="0"/>
                        <a:t> ветеранов Котловка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2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19479" y="1331640"/>
            <a:ext cx="9227520" cy="25542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indent="274680">
              <a:buNone/>
            </a:pPr>
            <a:r>
              <a:rPr lang="ru-RU" sz="2400" b="1">
                <a:latin typeface="Calibri" pitchFamily="18"/>
                <a:cs typeface="Times New Roman" pitchFamily="2"/>
              </a:rPr>
              <a:t> «Бессмертный полк»</a:t>
            </a:r>
            <a:r>
              <a:rPr lang="ru-RU" sz="2400">
                <a:latin typeface="Times New Roman" pitchFamily="18"/>
                <a:cs typeface="Times New Roman" pitchFamily="2"/>
              </a:rPr>
              <a:t> - акция, призванная сохранить память о Великой Отечественной войне, о каждом, кто не жалея своей жизни, боролся за освобождение Родины.</a:t>
            </a:r>
            <a:br>
              <a:rPr lang="ru-RU" sz="2400">
                <a:latin typeface="Times New Roman" pitchFamily="18"/>
                <a:cs typeface="Times New Roman" pitchFamily="2"/>
              </a:rPr>
            </a:br>
            <a:r>
              <a:rPr lang="ru-RU" sz="2400">
                <a:latin typeface="Times New Roman" pitchFamily="18"/>
                <a:cs typeface="Times New Roman" pitchFamily="18"/>
              </a:rPr>
              <a:t>1448 дней длилась Великая Отечественная Война. И все эти долгие дни солдаты и труженики тыла делали всё возможное, чтобы приблизить Победу.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4136040" y="3221279"/>
            <a:ext cx="5154120" cy="2327040"/>
          </a:xfrm>
        </p:spPr>
        <p:txBody>
          <a:bodyPr/>
          <a:lstStyle>
            <a:def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defPPr>
            <a:lvl1pPr marL="432000" marR="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Century Gothic"/>
                <a:ea typeface="Microsoft YaHei" pitchFamily="2"/>
                <a:cs typeface="Arial" pitchFamily="2"/>
              </a:defRPr>
            </a:lvl9pPr>
          </a:lstStyle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</a:pPr>
            <a:r>
              <a:rPr lang="ru-RU" sz="2200">
                <a:latin typeface="Times New Roman" pitchFamily="18"/>
                <a:cs typeface="Times New Roman"/>
              </a:rPr>
              <a:t>Мы потомки этого полка</a:t>
            </a:r>
          </a:p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</a:pPr>
            <a:r>
              <a:rPr lang="ru-RU" sz="2200">
                <a:latin typeface="Times New Roman" pitchFamily="18"/>
                <a:cs typeface="Times New Roman"/>
              </a:rPr>
              <a:t>И хотим сегодня низко поклониться</a:t>
            </a:r>
          </a:p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</a:pPr>
            <a:r>
              <a:rPr lang="ru-RU" sz="2200">
                <a:latin typeface="Times New Roman" pitchFamily="18"/>
                <a:cs typeface="Times New Roman"/>
              </a:rPr>
              <a:t>Тем, кто жизнь оставил для меня –</a:t>
            </a:r>
          </a:p>
          <a:p>
            <a:pPr marL="0" lvl="0" indent="0"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</a:pPr>
            <a:r>
              <a:rPr lang="ru-RU" sz="2200">
                <a:latin typeface="Times New Roman" pitchFamily="18"/>
                <a:cs typeface="Times New Roman"/>
              </a:rPr>
              <a:t>Сегодняшнего жителя столицы!</a:t>
            </a:r>
          </a:p>
          <a:p>
            <a:pPr marL="0" lvl="0" indent="0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Century Gothic" pitchFamily="18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lang="ru-RU">
              <a:latin typeface="Century Gothic" pitchFamily="18"/>
              <a:cs typeface="Times New Roman"/>
            </a:endParaRP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5680" y="3886200"/>
            <a:ext cx="3870000" cy="280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7"/>
          <p:cNvSpPr/>
          <p:nvPr/>
        </p:nvSpPr>
        <p:spPr>
          <a:xfrm>
            <a:off x="1275840" y="340200"/>
            <a:ext cx="8219160" cy="456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Патриотическая акция: «Бессмертный полк»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67200" y="5184000"/>
            <a:ext cx="2977200" cy="138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95560" y="624240"/>
            <a:ext cx="7252200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7640" y="1497240"/>
            <a:ext cx="2732040" cy="20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74240" y="2073240"/>
            <a:ext cx="2925360" cy="219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15640" y="4485960"/>
            <a:ext cx="2705039" cy="202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98719" y="5141880"/>
            <a:ext cx="2944800" cy="137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362000" y="1057320"/>
            <a:ext cx="2268360" cy="15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92000" y="4266720"/>
            <a:ext cx="5688720" cy="1061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Урок мужества «Мои предки-герои!» проводит руководитель музея для обучающихся.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04920" y="490680"/>
            <a:ext cx="7138080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95280" y="4328640"/>
            <a:ext cx="2487600" cy="186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86560" y="2036879"/>
            <a:ext cx="2724119" cy="2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4880" y="1309320"/>
            <a:ext cx="2800440" cy="2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314360" y="5171400"/>
            <a:ext cx="3060720" cy="142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47520" y="1195200"/>
            <a:ext cx="2268360" cy="15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552360" y="3338280"/>
            <a:ext cx="2880360" cy="9817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Вахта памяти на Поклонной горе.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000" y="4079520"/>
            <a:ext cx="5832719" cy="1334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Активисты музея участвовали в акции-поездки «Безымянные высоты Подмосковья»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(Наро-Фоминский район),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посвящённая 75-летию битвы за Москву.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95560" y="624240"/>
            <a:ext cx="7252200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2279" y="1752479"/>
            <a:ext cx="3160079" cy="236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66480" y="4391640"/>
            <a:ext cx="3009240" cy="225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915640" y="5544000"/>
            <a:ext cx="277272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09720" y="835200"/>
            <a:ext cx="2268360" cy="15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362000" y="987480"/>
            <a:ext cx="2268360" cy="15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142879" y="1341360"/>
            <a:ext cx="2468519" cy="32983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97680" y="4680000"/>
            <a:ext cx="5855040" cy="1023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Участие активистов и ветеранов в акции «Музейная суббота»,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посвящёной памяти наших ветеранов.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Патриотическая акция: «Бессмертный полк»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95560" y="624240"/>
            <a:ext cx="7252200" cy="537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sz="2200" b="1">
                <a:latin typeface="Times New Roman" pitchFamily="18"/>
                <a:cs typeface="Times New Roman" pitchFamily="18"/>
              </a:rPr>
              <a:t>Патриотическая акция: «Бессмертный полк»</a:t>
            </a:r>
            <a:r>
              <a:rPr lang="ru-RU" sz="2200">
                <a:cs typeface="Times New Roman" pitchFamily="18"/>
              </a:rPr>
              <a:t/>
            </a:r>
            <a:br>
              <a:rPr lang="ru-RU" sz="2200">
                <a:cs typeface="Times New Roman" pitchFamily="18"/>
              </a:rPr>
            </a:br>
            <a:endParaRPr lang="ru-RU" sz="2200"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6400" y="1401480"/>
            <a:ext cx="3027960" cy="227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66080" y="1309680"/>
            <a:ext cx="3505319" cy="262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67080" y="2664000"/>
            <a:ext cx="3041640" cy="22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2600" y="5430960"/>
            <a:ext cx="3060720" cy="142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522920" y="4614120"/>
            <a:ext cx="2268360" cy="15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 rot="34800">
            <a:off x="2875447" y="4899484"/>
            <a:ext cx="4964759" cy="1728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26262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Встреча активистов с ветеранами Великой Отечественной войны и труда в школьном музее.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ычный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1672</Words>
  <Application>Microsoft Office PowerPoint</Application>
  <PresentationFormat>Произвольный</PresentationFormat>
  <Paragraphs>151</Paragraphs>
  <Slides>31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Обычный</vt:lpstr>
      <vt:lpstr>Обычный 1</vt:lpstr>
      <vt:lpstr>Обычный 3</vt:lpstr>
      <vt:lpstr> «Бессмертный полк»  Патриотическая акция</vt:lpstr>
      <vt:lpstr>Презентация PowerPoint</vt:lpstr>
      <vt:lpstr> Подготовка к акции:  </vt:lpstr>
      <vt:lpstr>Презентация PowerPoint</vt:lpstr>
      <vt:lpstr> «Бессмертный полк» - акция, призванная сохранить память о Великой Отечественной войне, о каждом, кто не жалея своей жизни, боролся за освобождение Родины. 1448 дней длилась Великая Отечественная Война. И все эти долгие дни солдаты и труженики тыла делали всё возможное, чтобы приблизить Победу.</vt:lpstr>
      <vt:lpstr>Патриотическая акция: «Бессмертный полк» </vt:lpstr>
      <vt:lpstr>Патриотическая акция: «Бессмертный полк» </vt:lpstr>
      <vt:lpstr>Патриотическая акция: «Бессмертный полк» </vt:lpstr>
      <vt:lpstr>Патриотическая акция: «Бессмертный полк» </vt:lpstr>
      <vt:lpstr>Патриотическая акция: «Бессмертный полк» </vt:lpstr>
      <vt:lpstr>"Бессмертный полк" на кумачовой ткани, Георгиевская лента – на груди. Шагают вместе внук и прадед, Воспоминания былой войны. </vt:lpstr>
      <vt:lpstr>Мелькают лица с портрета. Смотрите, люди! Стал в наш строй Солдат, однополчанин деда, Дед в памяти его живой! </vt:lpstr>
      <vt:lpstr>Так мало их осталось ветеранов, Освободивших мир наш от чумы. Кровавыми, мозольными руками Мать-Родину они спасли от нищеты</vt:lpstr>
      <vt:lpstr>Презентация PowerPoint</vt:lpstr>
      <vt:lpstr>Прохоровский Григорий Степанович  родился 09.05.1925 г. в д. Соколы, Ивановского р-на, Киевской обл. Учился, затем работал на военном заводе. Потом сбежал на фронт. В то время формировалась новая дивизия. Стал шофёром. Встретил победу. Награждён: орден Отечественной войны II степени, медали «За взятие Берлин», «За освобождение Праги», «За победу над Германией», юбилейными медалями и прочее. Является членом Совета ветеранов ЮЗАО, ведёт военно-патриотическую работу с обучающимися, пишет и публикует стихи. «Школа – 626» Спасибо вам за этот дом, Храните память о нас в нём Ходить мы будем век сюда, Так будьте ж вы тут навсегда… Спасибо вам за ваш музей!!! Я вспомнил тут своих друзей, Как мы к Берлину пробивались, Как на рейхстаге расписались!!!   </vt:lpstr>
      <vt:lpstr>Литвинцев Иннокентий Никандрович родился 14.06.1913г. в д. Батакан, Газимуро-заводской район, Читинская обл. До войны работал учителем истории. Участвовал в Финской войне (1939-1940гг.). С апреля 1942г.из главного офицерского резерва был направлен в 13 Армию генерал-майора Пухова. В июле того же года стал комроты автоматчиков 9 гвардейского Воздушно-десантного полка, 4 гвардейской Воздушно-десантной дивизии. Занимал должности помощника начальника штаба 4 гв. ВДД, с декабря 1944г. Был начальником штаба 9 гв. Воздушно-десантного полка. На фронте был 4 раза ранен и контужен. В 1946г. был назначен офицером-воспитателем, затем переведён комроты в Московское Суворовское училище. За время службы награждён: Орденом Красного боевого знамени, двумя орденами Отечественной войны I степени, Орденом Отечественной войны II степени, двумя орденами Красной Звезды, медалями «За боевые заслуги» их более 40. Являлся почётным жителем района Зюзино.  Умер в 2012 году.</vt:lpstr>
      <vt:lpstr>Савельева Евдокия Дмитриевна родилась 10.03.1925г. в д. Шульгино, Московской обл.   До войны она работала бухгалтером на военном заводе в Филях. Возле деревни располагался санаторий «Барвиха».  Когда немецкие части подошли к Москве, санаторий сделали госпиталем №2963. Евдокию направили туда санитаркой в феврале 1942года. Он входил в состав медико-санитарных частей 3-го Белорусского фронта. Потом были города Минск, Вильнюс. Последним местом дислокации госпиталя №2963 стал город Инстербург в Восточной Пруссии (Черняховск, Калининградской обл.). Там встретила День Победы. Там же оставалась пока из госпиталя не выписался последний раненый солдат. Вернувшись домой, Савельева вновь пошла учиться. Работала в издательстве «Молодая гвардия»,, «Театр». С 1990 года на пенсии, но она и сегодня выполняет обязанности в Совете ветеранов Котловка.   Участвует в школьных мероприятиях. Благодаря таким ветеранам, наш музей работает и мы рады этому!          </vt:lpstr>
      <vt:lpstr>Патриотическая акция: «Бессмертный полк» </vt:lpstr>
      <vt:lpstr>Патриотическая акция: «Бессмертный полк» </vt:lpstr>
      <vt:lpstr>Патриотическая акция: «Бессмертный полк» </vt:lpstr>
      <vt:lpstr>Патриотическая акция: «Бессмертный полк» </vt:lpstr>
      <vt:lpstr>Патриотическая акция: «Бессмертный полк» </vt:lpstr>
      <vt:lpstr>Патриотическая акция: «Бессмертный полк» </vt:lpstr>
      <vt:lpstr>Патриотическая акция: «Бессмертный полк» </vt:lpstr>
      <vt:lpstr>Презентация PowerPoint</vt:lpstr>
      <vt:lpstr>Патриотическая акция: «Бессмертный полк» </vt:lpstr>
      <vt:lpstr>Патриотическая акция: «Бессмертный полк</vt:lpstr>
      <vt:lpstr>Патриотическая акция: «Бессмертный полк» </vt:lpstr>
      <vt:lpstr>Патриотическая акция: «Бессмертный полк» </vt:lpstr>
      <vt:lpstr>  -  создать книгу Памяти нашего музея    -  продолжить изучение семейных архивов   -  предложить результаты своих исследований   -  использовать в экспозициях Виртуального  музея школы   -  ежегодно участвовать в акции «Бессмертный полк – Москва»</vt:lpstr>
      <vt:lpstr>Спасибо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«Бессмертный полк»  Патриотическая акция</dc:title>
  <dc:creator>user</dc:creator>
  <cp:lastModifiedBy>user</cp:lastModifiedBy>
  <cp:revision>16</cp:revision>
  <dcterms:modified xsi:type="dcterms:W3CDTF">2017-01-18T09:00:21Z</dcterms:modified>
</cp:coreProperties>
</file>