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0" r:id="rId23"/>
    <p:sldId id="277" r:id="rId24"/>
    <p:sldId id="278" r:id="rId25"/>
    <p:sldId id="279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858-CE2D-4669-BB50-00292BAB125C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F2A2-DC8D-480D-ADE2-EC5077C6A33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858-CE2D-4669-BB50-00292BAB125C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F2A2-DC8D-480D-ADE2-EC5077C6A3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858-CE2D-4669-BB50-00292BAB125C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F2A2-DC8D-480D-ADE2-EC5077C6A3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858-CE2D-4669-BB50-00292BAB125C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F2A2-DC8D-480D-ADE2-EC5077C6A3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858-CE2D-4669-BB50-00292BAB125C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2E0F2A2-DC8D-480D-ADE2-EC5077C6A33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858-CE2D-4669-BB50-00292BAB125C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F2A2-DC8D-480D-ADE2-EC5077C6A3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858-CE2D-4669-BB50-00292BAB125C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F2A2-DC8D-480D-ADE2-EC5077C6A3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858-CE2D-4669-BB50-00292BAB125C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F2A2-DC8D-480D-ADE2-EC5077C6A3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858-CE2D-4669-BB50-00292BAB125C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F2A2-DC8D-480D-ADE2-EC5077C6A3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858-CE2D-4669-BB50-00292BAB125C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F2A2-DC8D-480D-ADE2-EC5077C6A3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858-CE2D-4669-BB50-00292BAB125C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F2A2-DC8D-480D-ADE2-EC5077C6A3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BE33858-CE2D-4669-BB50-00292BAB125C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2E0F2A2-DC8D-480D-ADE2-EC5077C6A337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772816"/>
            <a:ext cx="8064896" cy="25202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b="1" dirty="0" smtClean="0"/>
              <a:t>Память, пронизывающая века!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/>
          <a:lstStyle/>
          <a:p>
            <a:r>
              <a:rPr lang="ru-RU" dirty="0" smtClean="0"/>
              <a:t>Оловянников Николай Ефимович</a:t>
            </a:r>
            <a:br>
              <a:rPr lang="ru-RU" dirty="0" smtClean="0"/>
            </a:br>
            <a:r>
              <a:rPr lang="ru-RU" dirty="0" smtClean="0"/>
              <a:t>(22.12.1922 г.р.)</a:t>
            </a:r>
            <a:endParaRPr lang="ru-RU" dirty="0"/>
          </a:p>
        </p:txBody>
      </p:sp>
      <p:pic>
        <p:nvPicPr>
          <p:cNvPr id="4098" name="Picture 2" descr="C:\Users\1\Downloads\DSC0471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70266"/>
            <a:ext cx="6762260" cy="5287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0"/>
            <a:ext cx="4499992" cy="6858000"/>
          </a:xfrm>
        </p:spPr>
        <p:txBody>
          <a:bodyPr/>
          <a:lstStyle/>
          <a:p>
            <a:r>
              <a:rPr lang="ru-RU" dirty="0" smtClean="0"/>
              <a:t>Ведерников Иван </a:t>
            </a:r>
            <a:r>
              <a:rPr lang="ru-RU" dirty="0" err="1" smtClean="0"/>
              <a:t>Корнеевич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(17.11.1923 г.р.)</a:t>
            </a:r>
            <a:endParaRPr lang="ru-RU" dirty="0"/>
          </a:p>
        </p:txBody>
      </p:sp>
      <p:pic>
        <p:nvPicPr>
          <p:cNvPr id="6146" name="Picture 2" descr="C:\Фото Ветераны\Ведерников И.К\DSC06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48035" y="1137965"/>
            <a:ext cx="686807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Ковалёв Николай Ефимович</a:t>
            </a:r>
            <a:br>
              <a:rPr lang="ru-RU" dirty="0" smtClean="0"/>
            </a:br>
            <a:r>
              <a:rPr lang="ru-RU" dirty="0" smtClean="0"/>
              <a:t>(12.10.1923 г.р.)</a:t>
            </a:r>
            <a:endParaRPr lang="ru-RU" dirty="0"/>
          </a:p>
        </p:txBody>
      </p:sp>
      <p:pic>
        <p:nvPicPr>
          <p:cNvPr id="7170" name="Picture 2" descr="C:\Фото Ветераны\Ковалёв Н.Е\13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97945"/>
            <a:ext cx="7020272" cy="49600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0"/>
            <a:ext cx="4283968" cy="6858000"/>
          </a:xfrm>
        </p:spPr>
        <p:txBody>
          <a:bodyPr>
            <a:normAutofit/>
          </a:bodyPr>
          <a:lstStyle/>
          <a:p>
            <a:r>
              <a:rPr lang="ru-RU" dirty="0" smtClean="0"/>
              <a:t>Зарубин Аполлон Григорьевич</a:t>
            </a:r>
            <a:br>
              <a:rPr lang="ru-RU" dirty="0" smtClean="0"/>
            </a:br>
            <a:r>
              <a:rPr lang="ru-RU" dirty="0" smtClean="0"/>
              <a:t>(27.12.1925 – 11.09.2016 г.г.)</a:t>
            </a:r>
            <a:endParaRPr lang="ru-RU" dirty="0"/>
          </a:p>
        </p:txBody>
      </p:sp>
      <p:pic>
        <p:nvPicPr>
          <p:cNvPr id="8194" name="Picture 2" descr="C:\Фото Ветераны\9 мая 2016 года\DSC02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47723" y="1147723"/>
            <a:ext cx="6858000" cy="4562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Пануев</a:t>
            </a:r>
            <a:r>
              <a:rPr lang="ru-RU" dirty="0" smtClean="0"/>
              <a:t> Александр Филиппович </a:t>
            </a:r>
            <a:br>
              <a:rPr lang="ru-RU" dirty="0" smtClean="0"/>
            </a:br>
            <a:r>
              <a:rPr lang="ru-RU" dirty="0" smtClean="0"/>
              <a:t>(26.10.1918 – 10.10.2016 г.г.)</a:t>
            </a:r>
            <a:endParaRPr lang="ru-RU" dirty="0"/>
          </a:p>
        </p:txBody>
      </p:sp>
      <p:pic>
        <p:nvPicPr>
          <p:cNvPr id="9218" name="Picture 2" descr="C:\Фото Ветераны\Пануев А.Ф\1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1" y="1556792"/>
            <a:ext cx="7261787" cy="530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0"/>
            <a:ext cx="4139952" cy="6858000"/>
          </a:xfrm>
        </p:spPr>
        <p:txBody>
          <a:bodyPr/>
          <a:lstStyle/>
          <a:p>
            <a:r>
              <a:rPr lang="ru-RU" dirty="0" smtClean="0"/>
              <a:t>Карпенко Яков Михайлович</a:t>
            </a:r>
            <a:br>
              <a:rPr lang="ru-RU" dirty="0" smtClean="0"/>
            </a:br>
            <a:r>
              <a:rPr lang="ru-RU" dirty="0" smtClean="0"/>
              <a:t>(1.08.1921 г.р.)</a:t>
            </a:r>
            <a:endParaRPr lang="ru-RU" dirty="0"/>
          </a:p>
        </p:txBody>
      </p:sp>
      <p:pic>
        <p:nvPicPr>
          <p:cNvPr id="10242" name="Picture 2" descr="C:\Фото Ветераны\2015-03-06\DSC086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50100" y="1135902"/>
            <a:ext cx="6872199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lang="ru-RU" dirty="0" smtClean="0"/>
              <a:t>Среди Героев проекта – заслуженные люди: танкисты и артиллеристы, лётчики и пулемётчики, пехотинцы, шофёры, медицинские работники, моряки и морские пехотинцы, партизаны, зенитчики, контрразведчики, разведчики и другие.  Участники обороны Москвы, Ленинграда, Сталинграда, Советского Заполярья,  Кавказа, Смоленска, участники Ржевской и Курской битв.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Старейшие герои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/>
          <a:lstStyle/>
          <a:p>
            <a:r>
              <a:rPr lang="ru-RU" dirty="0" smtClean="0"/>
              <a:t>Совсем недавно мы познакомились с участником войны, участником парада 7 ноября 1941 года, участником обороны Сталинграда, Москвы и </a:t>
            </a:r>
            <a:r>
              <a:rPr lang="ru-RU" dirty="0" err="1" smtClean="0"/>
              <a:t>Ленинграда,морским</a:t>
            </a:r>
            <a:r>
              <a:rPr lang="ru-RU" dirty="0" smtClean="0"/>
              <a:t> пехотинцем – Ищенко Василием Максимовичем, которому в январе 2017 года исполнится 102 года!</a:t>
            </a:r>
          </a:p>
          <a:p>
            <a:r>
              <a:rPr lang="ru-RU" dirty="0" smtClean="0"/>
              <a:t>Героине нашего проекта, участнице обороны Ленинграда, Гребневой Галине Валерьяновне исполнилось в августе 2016 года исполнилось 99 лет!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0"/>
            <a:ext cx="4499992" cy="6858000"/>
          </a:xfrm>
        </p:spPr>
        <p:txBody>
          <a:bodyPr/>
          <a:lstStyle/>
          <a:p>
            <a:r>
              <a:rPr lang="ru-RU" dirty="0" smtClean="0"/>
              <a:t>Ищенко Василий Максимович </a:t>
            </a:r>
            <a:br>
              <a:rPr lang="ru-RU" dirty="0" smtClean="0"/>
            </a:br>
            <a:r>
              <a:rPr lang="ru-RU" dirty="0" smtClean="0"/>
              <a:t>(30.01. 1915 г.р.)</a:t>
            </a:r>
            <a:endParaRPr lang="ru-RU" dirty="0"/>
          </a:p>
        </p:txBody>
      </p:sp>
      <p:pic>
        <p:nvPicPr>
          <p:cNvPr id="11266" name="Picture 2" descr="C:\Фото Ветераны\Ищенко В.М\DSC08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50282" y="1135720"/>
            <a:ext cx="6872561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0"/>
            <a:ext cx="4499992" cy="6858000"/>
          </a:xfrm>
        </p:spPr>
        <p:txBody>
          <a:bodyPr/>
          <a:lstStyle/>
          <a:p>
            <a:r>
              <a:rPr lang="ru-RU" dirty="0" smtClean="0"/>
              <a:t>Гребнева Галина Валерьяновна</a:t>
            </a:r>
            <a:br>
              <a:rPr lang="ru-RU" dirty="0" smtClean="0"/>
            </a:br>
            <a:r>
              <a:rPr lang="ru-RU" dirty="0" smtClean="0"/>
              <a:t>(1917 г.р.)</a:t>
            </a:r>
            <a:endParaRPr lang="ru-RU" dirty="0"/>
          </a:p>
        </p:txBody>
      </p:sp>
      <p:pic>
        <p:nvPicPr>
          <p:cNvPr id="12290" name="Picture 2" descr="C:\Фото Ветераны\Гребнева Г.В\DSC027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29955" y="1228054"/>
            <a:ext cx="6759901" cy="4499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Идея проекта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709120"/>
          </a:xfrm>
        </p:spPr>
        <p:txBody>
          <a:bodyPr/>
          <a:lstStyle/>
          <a:p>
            <a:r>
              <a:rPr lang="ru-RU" dirty="0" smtClean="0"/>
              <a:t>Идея проекта заключается в том, чтобы сохранять истории жизни участников Великой Отечественной Войны, тружеников тыла, жителей блокадного Ленинграда – всех тех, кто был свидетелем самой страшной войной в жизни человечества!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/>
          <a:lstStyle/>
          <a:p>
            <a:r>
              <a:rPr lang="ru-RU" dirty="0" smtClean="0"/>
              <a:t>Очень часто мы присутствуем на общественных мероприятиях – в Московском Комитете Ветеранов Войны, организовываем встречи ребят с ветеранами в разных школах города Москвы и во многих других учреждениях.</a:t>
            </a:r>
          </a:p>
          <a:p>
            <a:r>
              <a:rPr lang="ru-RU" dirty="0" smtClean="0"/>
              <a:t>Так же в этом году по приглашению совета ветеранов 180 – ой стрелковой дивизии мы отмечали День Победы в Парке Горького.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Фото Ветераны\Акимов В.И\P1010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92935">
            <a:off x="259992" y="370856"/>
            <a:ext cx="3936438" cy="2952328"/>
          </a:xfrm>
          <a:prstGeom prst="rect">
            <a:avLst/>
          </a:prstGeom>
          <a:noFill/>
        </p:spPr>
      </p:pic>
      <p:pic>
        <p:nvPicPr>
          <p:cNvPr id="13315" name="Picture 3" descr="C:\Фото Ветераны\2015-03-06\DSC087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61943">
            <a:off x="4957643" y="549243"/>
            <a:ext cx="4096590" cy="2725275"/>
          </a:xfrm>
          <a:prstGeom prst="rect">
            <a:avLst/>
          </a:prstGeom>
          <a:noFill/>
        </p:spPr>
      </p:pic>
      <p:pic>
        <p:nvPicPr>
          <p:cNvPr id="13317" name="Picture 5" descr="C:\Фото Ветераны\9 сентября, день танкиста, школа 627\DSC059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408479"/>
            <a:ext cx="5182072" cy="3449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Фото Ветераны\9 мая 2016 года\DSC018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29783" cy="3412610"/>
          </a:xfrm>
          <a:prstGeom prst="rect">
            <a:avLst/>
          </a:prstGeom>
          <a:noFill/>
        </p:spPr>
      </p:pic>
      <p:pic>
        <p:nvPicPr>
          <p:cNvPr id="17411" name="Picture 3" descr="C:\Фото Ветераны\9 мая 2016 года\DSC01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6185" y="3253775"/>
            <a:ext cx="5417815" cy="3604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Фото Ветераны\9 мая 2016 года\DSC019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31858" cy="3147889"/>
          </a:xfrm>
          <a:prstGeom prst="rect">
            <a:avLst/>
          </a:prstGeom>
          <a:noFill/>
        </p:spPr>
      </p:pic>
      <p:pic>
        <p:nvPicPr>
          <p:cNvPr id="14339" name="Picture 3" descr="C:\Фото Ветераны\9 мая 2016 года\DSC019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70555" y="1352509"/>
            <a:ext cx="6093298" cy="4053592"/>
          </a:xfrm>
          <a:prstGeom prst="rect">
            <a:avLst/>
          </a:prstGeom>
          <a:noFill/>
        </p:spPr>
      </p:pic>
      <p:pic>
        <p:nvPicPr>
          <p:cNvPr id="14340" name="Picture 4" descr="C:\Фото Ветераны\9 мая 2016 года\DSC019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697735" cy="3125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Фото Ветераны\9 мая 2016 года\DSC02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433843" y="1147843"/>
            <a:ext cx="6858000" cy="4562314"/>
          </a:xfrm>
          <a:prstGeom prst="rect">
            <a:avLst/>
          </a:prstGeom>
          <a:noFill/>
        </p:spPr>
      </p:pic>
      <p:pic>
        <p:nvPicPr>
          <p:cNvPr id="15363" name="Picture 3" descr="C:\Фото Ветераны\9 мая 2016 года\DSC02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147845" y="1147843"/>
            <a:ext cx="6858003" cy="4562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Фото Ветераны\9 мая 2016 года\DSC02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7297"/>
            <a:ext cx="9144000" cy="6083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/>
          <a:lstStyle/>
          <a:p>
            <a:r>
              <a:rPr lang="ru-RU" dirty="0" smtClean="0"/>
              <a:t>Цель проекта – сохранить как можно больше историй свидетелей страшнейших четырёх лет двадцатого века, создать фильмы - интервью о ветеранах – героях проекта и создать книгу – альбом с воспоминаниями ветеранов.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проекта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824536"/>
          </a:xfrm>
        </p:spPr>
        <p:txBody>
          <a:bodyPr/>
          <a:lstStyle/>
          <a:p>
            <a:r>
              <a:rPr lang="ru-RU" dirty="0" smtClean="0"/>
              <a:t>Идея проекта родилась ещё в начале 2013 году</a:t>
            </a:r>
            <a:r>
              <a:rPr lang="ru-RU" dirty="0"/>
              <a:t>,</a:t>
            </a:r>
            <a:r>
              <a:rPr lang="ru-RU" dirty="0" smtClean="0"/>
              <a:t> когда я понял, что ветеранов осталось мало  и нужно сохранить истории ветеранов для будущих. Ведь сейчас они ещё могут рассказать о войне, рассказать правду, а через 10, 15 лет, к великому разочарованию, они уже ничего не смогут рассказать, поэтому нужно брать интервью у них.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проекта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925144"/>
          </a:xfrm>
        </p:spPr>
        <p:txBody>
          <a:bodyPr/>
          <a:lstStyle/>
          <a:p>
            <a:r>
              <a:rPr lang="ru-RU" dirty="0" smtClean="0"/>
              <a:t>Первое интервью было взято на бумагу в конце октября 2014 года у ныне здравствующего участника ВОВ, участника обороны Москвы, Тушева Георгия Тимофеевича, которому в феврале 2016 г. Исполнилось 95 лет! А первое интервью на камеру было взято 31 октября 2015 года у труженика тыла, узника фашистского концлагеря – Гапонов Пётр Григорьевич, которому в августе исполнилось 85 лет.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5890666"/>
          </a:xfrm>
        </p:spPr>
        <p:txBody>
          <a:bodyPr/>
          <a:lstStyle/>
          <a:p>
            <a:r>
              <a:rPr lang="ru-RU" dirty="0" smtClean="0"/>
              <a:t>Тушев Георгий Тимофеевич</a:t>
            </a:r>
            <a:br>
              <a:rPr lang="ru-RU" dirty="0" smtClean="0"/>
            </a:br>
            <a:r>
              <a:rPr lang="ru-RU" dirty="0" smtClean="0"/>
              <a:t>(1921 г.р.)</a:t>
            </a:r>
            <a:endParaRPr lang="ru-RU" dirty="0"/>
          </a:p>
        </p:txBody>
      </p:sp>
      <p:pic>
        <p:nvPicPr>
          <p:cNvPr id="2050" name="Picture 2" descr="C:\Фото Ветераны\День города в Котловке\DSC06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46353" y="1146352"/>
            <a:ext cx="6858001" cy="4565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txBody>
          <a:bodyPr/>
          <a:lstStyle/>
          <a:p>
            <a:r>
              <a:rPr lang="ru-RU" dirty="0" smtClean="0"/>
              <a:t>На данный момент отснято более 70-ти интервью, из них:</a:t>
            </a:r>
          </a:p>
          <a:p>
            <a:r>
              <a:rPr lang="ru-RU" dirty="0" smtClean="0"/>
              <a:t>4 Героя Советского Союза</a:t>
            </a:r>
          </a:p>
          <a:p>
            <a:r>
              <a:rPr lang="ru-RU" dirty="0" smtClean="0"/>
              <a:t>1 кавалер двух орденов Славы</a:t>
            </a:r>
          </a:p>
          <a:p>
            <a:r>
              <a:rPr lang="ru-RU" dirty="0" smtClean="0"/>
              <a:t>3 кавалера ордена Александра Невского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Решетов Сергей Никитович</a:t>
            </a:r>
            <a:br>
              <a:rPr lang="ru-RU" dirty="0" smtClean="0"/>
            </a:br>
            <a:r>
              <a:rPr lang="ru-RU" dirty="0" smtClean="0"/>
              <a:t>(28.03.1923 г.р.)</a:t>
            </a:r>
            <a:endParaRPr lang="ru-RU" dirty="0"/>
          </a:p>
        </p:txBody>
      </p:sp>
      <p:pic>
        <p:nvPicPr>
          <p:cNvPr id="3074" name="Picture 2" descr="C:\Users\1\Downloads\Решетовjpg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7133"/>
            <a:ext cx="6658992" cy="53008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r>
              <a:rPr lang="ru-RU" dirty="0" smtClean="0"/>
              <a:t>Евдокимов Владимир Тимофеевич</a:t>
            </a:r>
            <a:br>
              <a:rPr lang="ru-RU" dirty="0" smtClean="0"/>
            </a:br>
            <a:r>
              <a:rPr lang="ru-RU" dirty="0" smtClean="0"/>
              <a:t>(14.08.1923 г.р.)</a:t>
            </a:r>
            <a:endParaRPr lang="ru-RU" dirty="0"/>
          </a:p>
        </p:txBody>
      </p:sp>
      <p:pic>
        <p:nvPicPr>
          <p:cNvPr id="5122" name="Picture 2" descr="C:\Фото Ветераны\Евдокимов В.Т\DSC04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46352" y="1146352"/>
            <a:ext cx="6858000" cy="4565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229</TotalTime>
  <Words>442</Words>
  <Application>Microsoft Office PowerPoint</Application>
  <PresentationFormat>Экран (4:3)</PresentationFormat>
  <Paragraphs>34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Апекс</vt:lpstr>
      <vt:lpstr>Проект  «Память, пронизывающая века!»</vt:lpstr>
      <vt:lpstr>Идея проекта </vt:lpstr>
      <vt:lpstr>Цель проекта</vt:lpstr>
      <vt:lpstr>Работа проекта </vt:lpstr>
      <vt:lpstr>Работа проекта </vt:lpstr>
      <vt:lpstr>Тушев Георгий Тимофеевич (1921 г.р.)</vt:lpstr>
      <vt:lpstr>Работа проекта</vt:lpstr>
      <vt:lpstr>Решетов Сергей Никитович (28.03.1923 г.р.)</vt:lpstr>
      <vt:lpstr>Евдокимов Владимир Тимофеевич (14.08.1923 г.р.)</vt:lpstr>
      <vt:lpstr>Оловянников Николай Ефимович (22.12.1922 г.р.)</vt:lpstr>
      <vt:lpstr>Ведерников Иван Корнеевич (17.11.1923 г.р.)</vt:lpstr>
      <vt:lpstr>Ковалёв Николай Ефимович (12.10.1923 г.р.)</vt:lpstr>
      <vt:lpstr>Зарубин Аполлон Григорьевич (27.12.1925 – 11.09.2016 г.г.)</vt:lpstr>
      <vt:lpstr>Пануев Александр Филиппович  (26.10.1918 – 10.10.2016 г.г.)</vt:lpstr>
      <vt:lpstr>Карпенко Яков Михайлович (1.08.1921 г.р.)</vt:lpstr>
      <vt:lpstr>Работа проекта</vt:lpstr>
      <vt:lpstr>Старейшие герои проекта</vt:lpstr>
      <vt:lpstr>Ищенко Василий Максимович  (30.01. 1915 г.р.)</vt:lpstr>
      <vt:lpstr>Гребнева Галина Валерьяновна (1917 г.р.)</vt:lpstr>
      <vt:lpstr>Работа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«Память, пронизывающая века!»</dc:title>
  <dc:creator>1</dc:creator>
  <cp:lastModifiedBy>Социальный педагог</cp:lastModifiedBy>
  <cp:revision>24</cp:revision>
  <dcterms:created xsi:type="dcterms:W3CDTF">2016-11-20T16:28:12Z</dcterms:created>
  <dcterms:modified xsi:type="dcterms:W3CDTF">2016-11-21T07:16:33Z</dcterms:modified>
</cp:coreProperties>
</file>