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sldIdLst>
    <p:sldId id="257" r:id="rId2"/>
    <p:sldId id="338" r:id="rId3"/>
    <p:sldId id="260" r:id="rId4"/>
    <p:sldId id="261" r:id="rId5"/>
    <p:sldId id="268" r:id="rId6"/>
    <p:sldId id="265" r:id="rId7"/>
    <p:sldId id="262" r:id="rId8"/>
    <p:sldId id="267" r:id="rId9"/>
    <p:sldId id="263" r:id="rId10"/>
    <p:sldId id="270" r:id="rId11"/>
    <p:sldId id="264" r:id="rId12"/>
    <p:sldId id="258" r:id="rId13"/>
    <p:sldId id="259" r:id="rId14"/>
    <p:sldId id="256" r:id="rId15"/>
    <p:sldId id="274" r:id="rId16"/>
    <p:sldId id="278" r:id="rId17"/>
    <p:sldId id="276" r:id="rId18"/>
    <p:sldId id="286" r:id="rId19"/>
    <p:sldId id="287" r:id="rId20"/>
    <p:sldId id="288" r:id="rId21"/>
    <p:sldId id="289" r:id="rId22"/>
    <p:sldId id="290" r:id="rId23"/>
    <p:sldId id="291" r:id="rId24"/>
    <p:sldId id="294" r:id="rId25"/>
    <p:sldId id="292" r:id="rId26"/>
    <p:sldId id="277" r:id="rId27"/>
    <p:sldId id="285" r:id="rId28"/>
    <p:sldId id="295" r:id="rId29"/>
    <p:sldId id="284" r:id="rId30"/>
    <p:sldId id="283" r:id="rId31"/>
    <p:sldId id="282" r:id="rId32"/>
    <p:sldId id="281" r:id="rId33"/>
    <p:sldId id="280" r:id="rId34"/>
    <p:sldId id="279" r:id="rId35"/>
    <p:sldId id="303" r:id="rId36"/>
    <p:sldId id="304" r:id="rId37"/>
    <p:sldId id="306" r:id="rId38"/>
    <p:sldId id="308" r:id="rId39"/>
    <p:sldId id="309" r:id="rId40"/>
    <p:sldId id="310" r:id="rId41"/>
    <p:sldId id="313" r:id="rId42"/>
    <p:sldId id="314" r:id="rId43"/>
    <p:sldId id="315" r:id="rId44"/>
    <p:sldId id="318" r:id="rId45"/>
    <p:sldId id="317" r:id="rId46"/>
    <p:sldId id="320" r:id="rId47"/>
    <p:sldId id="319" r:id="rId48"/>
    <p:sldId id="302" r:id="rId49"/>
    <p:sldId id="327" r:id="rId50"/>
    <p:sldId id="329" r:id="rId51"/>
    <p:sldId id="325" r:id="rId52"/>
    <p:sldId id="330" r:id="rId53"/>
    <p:sldId id="331" r:id="rId54"/>
    <p:sldId id="332" r:id="rId55"/>
    <p:sldId id="333" r:id="rId56"/>
    <p:sldId id="321" r:id="rId57"/>
    <p:sldId id="322" r:id="rId58"/>
    <p:sldId id="334" r:id="rId59"/>
    <p:sldId id="335" r:id="rId60"/>
    <p:sldId id="336" r:id="rId61"/>
    <p:sldId id="337" r:id="rId62"/>
  </p:sldIdLst>
  <p:sldSz cx="9144000" cy="6858000" type="screen4x3"/>
  <p:notesSz cx="6797675" cy="9926638"/>
  <p:defaultTex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FF9900"/>
    <a:srgbClr val="FF66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0" d="100"/>
          <a:sy n="100" d="100"/>
        </p:scale>
        <p:origin x="-276" y="-144"/>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ru-RU"/>
          </a:p>
        </p:txBody>
      </p:sp>
      <p:sp>
        <p:nvSpPr>
          <p:cNvPr id="32771" name="Rectangle 3"/>
          <p:cNvSpPr>
            <a:spLocks noGrp="1" noChangeArrowheads="1"/>
          </p:cNvSpPr>
          <p:nvPr>
            <p:ph type="dt" idx="1"/>
          </p:nvPr>
        </p:nvSpPr>
        <p:spPr bwMode="auto">
          <a:xfrm>
            <a:off x="3849688"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fld id="{8CAC1C34-A3AB-4333-ADE5-CD89814EC3DB}" type="datetimeFigureOut">
              <a:rPr lang="ru-RU"/>
              <a:pPr>
                <a:defRPr/>
              </a:pPr>
              <a:t>02.06.2016</a:t>
            </a:fld>
            <a:endParaRPr lang="ru-RU" dirty="0"/>
          </a:p>
        </p:txBody>
      </p:sp>
      <p:sp>
        <p:nvSpPr>
          <p:cNvPr id="13316"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p:spPr>
      </p:sp>
      <p:sp>
        <p:nvSpPr>
          <p:cNvPr id="32773" name="Rectangle 5"/>
          <p:cNvSpPr>
            <a:spLocks noGrp="1" noChangeArrowheads="1"/>
          </p:cNvSpPr>
          <p:nvPr>
            <p:ph type="body" sz="quarter" idx="3"/>
          </p:nvPr>
        </p:nvSpPr>
        <p:spPr bwMode="auto">
          <a:xfrm>
            <a:off x="679450" y="4714875"/>
            <a:ext cx="5438775" cy="4467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32774" name="Rectangle 6"/>
          <p:cNvSpPr>
            <a:spLocks noGrp="1" noChangeArrowheads="1"/>
          </p:cNvSpPr>
          <p:nvPr>
            <p:ph type="ftr" sz="quarter" idx="4"/>
          </p:nvPr>
        </p:nvSpPr>
        <p:spPr bwMode="auto">
          <a:xfrm>
            <a:off x="0"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ru-RU"/>
          </a:p>
        </p:txBody>
      </p:sp>
      <p:sp>
        <p:nvSpPr>
          <p:cNvPr id="32775" name="Rectangle 7"/>
          <p:cNvSpPr>
            <a:spLocks noGrp="1" noChangeArrowheads="1"/>
          </p:cNvSpPr>
          <p:nvPr>
            <p:ph type="sldNum" sz="quarter" idx="5"/>
          </p:nvPr>
        </p:nvSpPr>
        <p:spPr bwMode="auto">
          <a:xfrm>
            <a:off x="3849688"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E220347D-6889-4133-AEE8-D6699804A392}" type="slidenum">
              <a:rPr lang="ru-RU"/>
              <a:pPr>
                <a:defRPr/>
              </a:pPr>
              <a:t>‹#›</a:t>
            </a:fld>
            <a:endParaRPr lang="ru-RU"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E62BB4BA-ADA5-4232-8185-C0759B64AC0C}" type="datetimeFigureOut">
              <a:rPr lang="ru-RU"/>
              <a:pPr>
                <a:defRPr/>
              </a:pPr>
              <a:t>02.06.2016</a:t>
            </a:fld>
            <a:endParaRPr lang="ru-RU" dirty="0"/>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486B8E5C-86D5-41B1-A9D6-361289448741}" type="slidenum">
              <a:rPr lang="ru-RU"/>
              <a:pPr>
                <a:defRPr/>
              </a:pPr>
              <a:t>‹#›</a:t>
            </a:fld>
            <a:endParaRPr lang="ru-R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3C764DCD-9588-432B-A04C-74B12F7C141E}" type="datetimeFigureOut">
              <a:rPr lang="ru-RU"/>
              <a:pPr>
                <a:defRPr/>
              </a:pPr>
              <a:t>02.06.2016</a:t>
            </a:fld>
            <a:endParaRPr lang="ru-RU" dirty="0"/>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64717957-D7AA-49B8-A8FB-260A1B678B64}" type="slidenum">
              <a:rPr lang="ru-RU"/>
              <a:pPr>
                <a:defRPr/>
              </a:pPr>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2085A0F3-4AF0-4A53-B125-0C99B2909F4B}" type="datetimeFigureOut">
              <a:rPr lang="ru-RU"/>
              <a:pPr>
                <a:defRPr/>
              </a:pPr>
              <a:t>02.06.2016</a:t>
            </a:fld>
            <a:endParaRPr lang="ru-RU" dirty="0"/>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BDA37993-22E9-4111-BA10-F7D399233683}" type="slidenum">
              <a:rPr lang="ru-RU"/>
              <a:pPr>
                <a:defRPr/>
              </a:pPr>
              <a:t>‹#›</a:t>
            </a:fld>
            <a:endParaRPr lang="ru-R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C47B8FFC-48F7-4EEC-A74F-1723C5895052}" type="datetimeFigureOut">
              <a:rPr lang="ru-RU"/>
              <a:pPr>
                <a:defRPr/>
              </a:pPr>
              <a:t>02.06.2016</a:t>
            </a:fld>
            <a:endParaRPr lang="ru-RU" dirty="0"/>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0D47609F-C72D-49A3-BB70-D774556F454F}" type="slidenum">
              <a:rPr lang="ru-RU"/>
              <a:pPr>
                <a:defRPr/>
              </a:pPr>
              <a:t>‹#›</a:t>
            </a:fld>
            <a:endParaRPr lang="ru-R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1C1FB74D-D760-4581-90E4-C5C523E4A364}" type="datetimeFigureOut">
              <a:rPr lang="ru-RU"/>
              <a:pPr>
                <a:defRPr/>
              </a:pPr>
              <a:t>02.06.2016</a:t>
            </a:fld>
            <a:endParaRPr lang="ru-RU" dirty="0"/>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DE7DC030-2421-491E-B380-C376FEF52ACE}" type="slidenum">
              <a:rPr lang="ru-RU"/>
              <a:pPr>
                <a:defRPr/>
              </a:pPr>
              <a:t>‹#›</a:t>
            </a:fld>
            <a:endParaRPr lang="ru-R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D1F20628-44B6-4E8D-B0F8-084959428620}" type="datetimeFigureOut">
              <a:rPr lang="ru-RU"/>
              <a:pPr>
                <a:defRPr/>
              </a:pPr>
              <a:t>02.06.2016</a:t>
            </a:fld>
            <a:endParaRPr lang="ru-RU" dirty="0"/>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DF90B772-BC17-4F54-985D-418685B8F31D}" type="slidenum">
              <a:rPr lang="ru-RU"/>
              <a:pPr>
                <a:defRPr/>
              </a:pPr>
              <a:t>‹#›</a:t>
            </a:fld>
            <a:endParaRPr lang="ru-R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1191FE16-6AF0-493E-B7B0-F7C72910F9EB}" type="datetimeFigureOut">
              <a:rPr lang="ru-RU"/>
              <a:pPr>
                <a:defRPr/>
              </a:pPr>
              <a:t>02.06.2016</a:t>
            </a:fld>
            <a:endParaRPr lang="ru-RU" dirty="0"/>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AAE49B8C-7A6C-4A4C-BF34-A3BA66080ACA}" type="slidenum">
              <a:rPr lang="ru-RU"/>
              <a:pPr>
                <a:defRPr/>
              </a:pPr>
              <a:t>‹#›</a:t>
            </a:fld>
            <a:endParaRPr lang="ru-R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3ABC00FA-D587-471E-BE14-A2D441105872}" type="datetimeFigureOut">
              <a:rPr lang="ru-RU"/>
              <a:pPr>
                <a:defRPr/>
              </a:pPr>
              <a:t>02.06.2016</a:t>
            </a:fld>
            <a:endParaRPr lang="ru-RU" dirty="0"/>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A992E6EB-C2AB-4357-B632-36F19AE74B03}" type="slidenum">
              <a:rPr lang="ru-RU"/>
              <a:pPr>
                <a:defRPr/>
              </a:pPr>
              <a:t>‹#›</a:t>
            </a:fld>
            <a:endParaRPr lang="ru-R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D776CD5F-5761-4E8A-8752-D92354009E81}" type="datetimeFigureOut">
              <a:rPr lang="ru-RU"/>
              <a:pPr>
                <a:defRPr/>
              </a:pPr>
              <a:t>02.06.2016</a:t>
            </a:fld>
            <a:endParaRPr lang="ru-RU" dirty="0"/>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9B048508-F099-440B-B0F6-D576DCD5B8C8}" type="slidenum">
              <a:rPr lang="ru-RU"/>
              <a:pPr>
                <a:defRPr/>
              </a:pPr>
              <a:t>‹#›</a:t>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4BEF138F-47AF-4392-B3E4-8F5BB431FB14}" type="datetimeFigureOut">
              <a:rPr lang="ru-RU"/>
              <a:pPr>
                <a:defRPr/>
              </a:pPr>
              <a:t>02.06.2016</a:t>
            </a:fld>
            <a:endParaRPr lang="ru-RU" dirty="0"/>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834018FA-DD5C-45E4-80F7-D73783393F2E}" type="slidenum">
              <a:rPr lang="ru-RU"/>
              <a:pPr>
                <a:defRPr/>
              </a:pPr>
              <a:t>‹#›</a:t>
            </a:fld>
            <a:endParaRPr lang="ru-R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dirty="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25ECD22F-DECD-47E6-AB41-053E51D92195}" type="datetimeFigureOut">
              <a:rPr lang="ru-RU"/>
              <a:pPr>
                <a:defRPr/>
              </a:pPr>
              <a:t>02.06.2016</a:t>
            </a:fld>
            <a:endParaRPr lang="ru-RU" dirty="0"/>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81A59121-F576-435E-A7DF-E0F266A81914}" type="slidenum">
              <a:rPr lang="ru-RU"/>
              <a:pPr>
                <a:defRPr/>
              </a:pPr>
              <a:t>‹#›</a:t>
            </a:fld>
            <a:endParaRPr lang="ru-R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E5B2C44F-B661-4BA0-8671-4229BB9E27A8}" type="datetimeFigureOut">
              <a:rPr lang="ru-RU"/>
              <a:pPr>
                <a:defRPr/>
              </a:pPr>
              <a:t>02.06.2016</a:t>
            </a:fld>
            <a:endParaRPr lang="ru-RU" dirty="0"/>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30288AD2-1B46-404F-8CE2-D6A167A62772}" type="slidenum">
              <a:rPr lang="ru-RU"/>
              <a:pPr>
                <a:defRPr/>
              </a:pPr>
              <a:t>‹#›</a:t>
            </a:fld>
            <a:endParaRPr lang="ru-RU" dirty="0"/>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2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hyperlink" Target="http://rusfan.ru/link?to=http://rusfan.ru?from=u16651"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4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4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4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93.jpeg"/><Relationship Id="rId7" Type="http://schemas.openxmlformats.org/officeDocument/2006/relationships/image" Target="../media/image95.jpeg"/><Relationship Id="rId2" Type="http://schemas.openxmlformats.org/officeDocument/2006/relationships/hyperlink" Target="http://ru.wikipedia.org/w/index.php?title=%D0%A4%D0%B0%D0%B9%D0%BB:Monument_to_Georgy_Zhukov,_Ulan_Bator,_Mongolia.jpg&amp;filetimestamp=20090319074156" TargetMode="External"/><Relationship Id="rId1" Type="http://schemas.openxmlformats.org/officeDocument/2006/relationships/slideLayout" Target="../slideLayouts/slideLayout7.xml"/><Relationship Id="rId6" Type="http://schemas.openxmlformats.org/officeDocument/2006/relationships/hyperlink" Target="http://ru.wikipedia.org/w/index.php?title=%D0%A4%D0%B0%D0%B9%D0%BB:Zukov_Minsk.jpg&amp;filetimestamp=20101105112540" TargetMode="External"/><Relationship Id="rId5" Type="http://schemas.openxmlformats.org/officeDocument/2006/relationships/image" Target="../media/image94.jpeg"/><Relationship Id="rId4" Type="http://schemas.openxmlformats.org/officeDocument/2006/relationships/hyperlink" Target="http://ru.wikipedia.org/wiki/%D0%98%D0%B7%D0%BE%D0%B1%D1%80%D0%B0%D0%B6%D0%B5%D0%BD%D0%B8%D0%B5:Marshal_Zoukoff.jpg"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96.jpeg"/><Relationship Id="rId7" Type="http://schemas.openxmlformats.org/officeDocument/2006/relationships/image" Target="../media/image98.jpeg"/><Relationship Id="rId2" Type="http://schemas.openxmlformats.org/officeDocument/2006/relationships/hyperlink" Target="http://ru.wikipedia.org/w/index.php?title=%D0%A4%D0%B0%D0%B9%D0%BB:Russia-Moscow-Georgy_Zhukov_Monument.jpg&amp;filetimestamp=20051205162408" TargetMode="External"/><Relationship Id="rId1" Type="http://schemas.openxmlformats.org/officeDocument/2006/relationships/slideLayout" Target="../slideLayouts/slideLayout7.xml"/><Relationship Id="rId6" Type="http://schemas.openxmlformats.org/officeDocument/2006/relationships/hyperlink" Target="http://ru.wikipedia.org/wiki/%D0%98%D0%B7%D0%BE%D0%B1%D1%80%D0%B0%D0%B6%D0%B5%D0%BD%D0%B8%D0%B5:Sculpture_of_Zhukov_(Gomel).jpg" TargetMode="External"/><Relationship Id="rId5" Type="http://schemas.openxmlformats.org/officeDocument/2006/relationships/image" Target="../media/image97.jpeg"/><Relationship Id="rId4" Type="http://schemas.openxmlformats.org/officeDocument/2006/relationships/hyperlink" Target="http://ru.wikipedia.org/w/index.php?title=%D0%A4%D0%B0%D0%B9%D0%BB:Pam_Zhukovu.jpg&amp;filetimestamp=20090520222103"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4338" name="WordArt 3"/>
          <p:cNvSpPr>
            <a:spLocks noChangeArrowheads="1" noChangeShapeType="1" noTextEdit="1"/>
          </p:cNvSpPr>
          <p:nvPr/>
        </p:nvSpPr>
        <p:spPr bwMode="auto">
          <a:xfrm>
            <a:off x="827088" y="1844675"/>
            <a:ext cx="7448550" cy="4248150"/>
          </a:xfrm>
          <a:prstGeom prst="rect">
            <a:avLst/>
          </a:prstGeom>
        </p:spPr>
        <p:txBody>
          <a:bodyPr wrap="none" fromWordArt="1">
            <a:prstTxWarp prst="textCascadeUp">
              <a:avLst>
                <a:gd name="adj" fmla="val 44444"/>
              </a:avLst>
            </a:prstTxWarp>
            <a:scene3d>
              <a:camera prst="legacyPerspectiveFront">
                <a:rot lat="20519987" lon="1080000" rev="0"/>
              </a:camera>
              <a:lightRig rig="legacyHarsh2" dir="b"/>
            </a:scene3d>
            <a:sp3d extrusionH="430200" prstMaterial="legacyMatte">
              <a:extrusionClr>
                <a:srgbClr val="FF6600"/>
              </a:extrusionClr>
            </a:sp3d>
          </a:bodyPr>
          <a:lstStyle/>
          <a:p>
            <a:pPr algn="ctr"/>
            <a:r>
              <a:rPr lang="ru-RU" sz="3600" kern="10">
                <a:ln w="9525">
                  <a:round/>
                  <a:headEnd/>
                  <a:tailEnd/>
                </a:ln>
                <a:gradFill rotWithShape="1">
                  <a:gsLst>
                    <a:gs pos="0">
                      <a:srgbClr val="FFE701"/>
                    </a:gs>
                    <a:gs pos="100000">
                      <a:srgbClr val="FE3E02"/>
                    </a:gs>
                  </a:gsLst>
                  <a:lin ang="5400000" scaled="1"/>
                </a:gradFill>
                <a:latin typeface="Impact"/>
              </a:rPr>
              <a:t>ГЕРОИ ВЕЛИКОЙ ОТЕЧЕСТВЕННОЙ ВОЙНЫ</a:t>
            </a:r>
          </a:p>
          <a:p>
            <a:pPr algn="ctr"/>
            <a:r>
              <a:rPr lang="ru-RU" sz="3600" kern="10">
                <a:ln w="9525">
                  <a:round/>
                  <a:headEnd/>
                  <a:tailEnd/>
                </a:ln>
                <a:gradFill rotWithShape="1">
                  <a:gsLst>
                    <a:gs pos="0">
                      <a:srgbClr val="FFE701"/>
                    </a:gs>
                    <a:gs pos="100000">
                      <a:srgbClr val="FE3E02"/>
                    </a:gs>
                  </a:gsLst>
                  <a:lin ang="5400000" scaled="1"/>
                </a:gradFill>
                <a:latin typeface="Impact"/>
              </a:rPr>
              <a:t>1941-1945 гг.</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Заголовок 1"/>
          <p:cNvSpPr>
            <a:spLocks noGrp="1"/>
          </p:cNvSpPr>
          <p:nvPr>
            <p:ph type="title" idx="4294967295"/>
          </p:nvPr>
        </p:nvSpPr>
        <p:spPr>
          <a:xfrm>
            <a:off x="4017963" y="-171450"/>
            <a:ext cx="5124450" cy="1143000"/>
          </a:xfrm>
        </p:spPr>
        <p:txBody>
          <a:bodyPr/>
          <a:lstStyle/>
          <a:p>
            <a:r>
              <a:rPr lang="ru-RU" sz="3600" b="1" smtClean="0">
                <a:solidFill>
                  <a:srgbClr val="FF6600"/>
                </a:solidFill>
                <a:latin typeface="Times New Roman" pitchFamily="18" charset="0"/>
              </a:rPr>
              <a:t>Четвёртая высота</a:t>
            </a:r>
          </a:p>
        </p:txBody>
      </p:sp>
      <p:pic>
        <p:nvPicPr>
          <p:cNvPr id="23554" name="Содержимое 3" descr="Изображение0004.JPG"/>
          <p:cNvPicPr>
            <a:picLocks noGrp="1" noChangeAspect="1"/>
          </p:cNvPicPr>
          <p:nvPr>
            <p:ph idx="4294967295"/>
          </p:nvPr>
        </p:nvPicPr>
        <p:blipFill>
          <a:blip r:embed="rId2"/>
          <a:srcRect/>
          <a:stretch>
            <a:fillRect/>
          </a:stretch>
        </p:blipFill>
        <p:spPr>
          <a:xfrm>
            <a:off x="5310188" y="703263"/>
            <a:ext cx="2540000" cy="4094162"/>
          </a:xfrm>
          <a:ln cmpd="thickThin">
            <a:solidFill>
              <a:srgbClr val="FF9900"/>
            </a:solidFill>
          </a:ln>
        </p:spPr>
      </p:pic>
      <p:sp>
        <p:nvSpPr>
          <p:cNvPr id="23555" name="Подзаголовок 7"/>
          <p:cNvSpPr txBox="1">
            <a:spLocks/>
          </p:cNvSpPr>
          <p:nvPr/>
        </p:nvSpPr>
        <p:spPr bwMode="auto">
          <a:xfrm>
            <a:off x="179388" y="4797425"/>
            <a:ext cx="6400800" cy="1752600"/>
          </a:xfrm>
          <a:prstGeom prst="rect">
            <a:avLst/>
          </a:prstGeom>
          <a:noFill/>
          <a:ln w="9525">
            <a:noFill/>
            <a:miter lim="800000"/>
            <a:headEnd/>
            <a:tailEnd/>
          </a:ln>
        </p:spPr>
        <p:txBody>
          <a:bodyPr/>
          <a:lstStyle/>
          <a:p>
            <a:pPr algn="ctr">
              <a:spcBef>
                <a:spcPct val="20000"/>
              </a:spcBef>
              <a:buFont typeface="Arial" charset="0"/>
              <a:buNone/>
            </a:pPr>
            <a:endParaRPr lang="ru-RU" sz="3200">
              <a:solidFill>
                <a:srgbClr val="898989"/>
              </a:solidFill>
              <a:latin typeface="Calibri" pitchFamily="34" charset="0"/>
            </a:endParaRPr>
          </a:p>
          <a:p>
            <a:pPr>
              <a:spcBef>
                <a:spcPct val="20000"/>
              </a:spcBef>
              <a:buFont typeface="Arial" charset="0"/>
              <a:buNone/>
            </a:pPr>
            <a:endParaRPr lang="ru-RU" sz="2400">
              <a:solidFill>
                <a:srgbClr val="898989"/>
              </a:solidFill>
              <a:latin typeface="Calibri" pitchFamily="34" charset="0"/>
            </a:endParaRPr>
          </a:p>
          <a:p>
            <a:pPr>
              <a:spcBef>
                <a:spcPct val="20000"/>
              </a:spcBef>
              <a:buFont typeface="Arial" charset="0"/>
              <a:buNone/>
            </a:pPr>
            <a:r>
              <a:rPr lang="ru-RU" sz="2400">
                <a:solidFill>
                  <a:srgbClr val="898989"/>
                </a:solidFill>
                <a:latin typeface="Calibri" pitchFamily="34" charset="0"/>
              </a:rPr>
              <a:t>        </a:t>
            </a:r>
            <a:endParaRPr lang="ru-RU" sz="2400">
              <a:latin typeface="Times New Roman" pitchFamily="18" charset="0"/>
            </a:endParaRPr>
          </a:p>
        </p:txBody>
      </p:sp>
      <p:sp>
        <p:nvSpPr>
          <p:cNvPr id="23556" name="Подзаголовок 7"/>
          <p:cNvSpPr txBox="1">
            <a:spLocks/>
          </p:cNvSpPr>
          <p:nvPr/>
        </p:nvSpPr>
        <p:spPr bwMode="auto">
          <a:xfrm>
            <a:off x="4211638" y="4868863"/>
            <a:ext cx="5500687" cy="1752600"/>
          </a:xfrm>
          <a:prstGeom prst="rect">
            <a:avLst/>
          </a:prstGeom>
          <a:noFill/>
          <a:ln w="9525">
            <a:noFill/>
            <a:miter lim="800000"/>
            <a:headEnd/>
            <a:tailEnd/>
          </a:ln>
        </p:spPr>
        <p:txBody>
          <a:bodyPr/>
          <a:lstStyle/>
          <a:p>
            <a:pPr algn="ctr">
              <a:spcBef>
                <a:spcPct val="20000"/>
              </a:spcBef>
            </a:pPr>
            <a:r>
              <a:rPr lang="ru-RU">
                <a:solidFill>
                  <a:srgbClr val="000000"/>
                </a:solidFill>
                <a:latin typeface="Times New Roman" pitchFamily="18" charset="0"/>
              </a:rPr>
              <a:t>Сержант Королёва.</a:t>
            </a:r>
          </a:p>
          <a:p>
            <a:pPr algn="ctr">
              <a:lnSpc>
                <a:spcPct val="80000"/>
              </a:lnSpc>
              <a:spcBef>
                <a:spcPct val="20000"/>
              </a:spcBef>
              <a:buFont typeface="Arial" charset="0"/>
              <a:buNone/>
            </a:pPr>
            <a:r>
              <a:rPr lang="ru-RU">
                <a:latin typeface="Times New Roman" pitchFamily="18" charset="0"/>
              </a:rPr>
              <a:t>Погибла 23 ноября 1942 года</a:t>
            </a:r>
          </a:p>
          <a:p>
            <a:pPr algn="ctr">
              <a:lnSpc>
                <a:spcPct val="80000"/>
              </a:lnSpc>
              <a:spcBef>
                <a:spcPct val="20000"/>
              </a:spcBef>
              <a:buFont typeface="Arial" charset="0"/>
              <a:buNone/>
            </a:pPr>
            <a:r>
              <a:rPr lang="ru-RU">
                <a:latin typeface="Times New Roman" pitchFamily="18" charset="0"/>
              </a:rPr>
              <a:t> во время боя за высоту 56,8 близ </a:t>
            </a:r>
          </a:p>
          <a:p>
            <a:pPr algn="ctr">
              <a:lnSpc>
                <a:spcPct val="80000"/>
              </a:lnSpc>
              <a:spcBef>
                <a:spcPct val="20000"/>
              </a:spcBef>
              <a:buFont typeface="Arial" charset="0"/>
              <a:buNone/>
            </a:pPr>
            <a:r>
              <a:rPr lang="ru-RU">
                <a:latin typeface="Times New Roman" pitchFamily="18" charset="0"/>
              </a:rPr>
              <a:t>хутора Паншино </a:t>
            </a:r>
          </a:p>
          <a:p>
            <a:pPr algn="ctr">
              <a:lnSpc>
                <a:spcPct val="80000"/>
              </a:lnSpc>
              <a:spcBef>
                <a:spcPct val="20000"/>
              </a:spcBef>
              <a:buFont typeface="Arial" charset="0"/>
              <a:buNone/>
            </a:pPr>
            <a:r>
              <a:rPr lang="ru-RU">
                <a:latin typeface="Times New Roman" pitchFamily="18" charset="0"/>
              </a:rPr>
              <a:t>под Сталинградом</a:t>
            </a:r>
          </a:p>
        </p:txBody>
      </p:sp>
      <p:pic>
        <p:nvPicPr>
          <p:cNvPr id="23557" name="Содержимое 3" descr="Изображение0005.JPG"/>
          <p:cNvPicPr>
            <a:picLocks noChangeAspect="1"/>
          </p:cNvPicPr>
          <p:nvPr/>
        </p:nvPicPr>
        <p:blipFill>
          <a:blip r:embed="rId3"/>
          <a:srcRect/>
          <a:stretch>
            <a:fillRect/>
          </a:stretch>
        </p:blipFill>
        <p:spPr bwMode="auto">
          <a:xfrm>
            <a:off x="917575" y="2441575"/>
            <a:ext cx="3960813" cy="2786063"/>
          </a:xfrm>
          <a:prstGeom prst="rect">
            <a:avLst/>
          </a:prstGeom>
          <a:noFill/>
          <a:ln w="9525" cmpd="thickThin">
            <a:solidFill>
              <a:srgbClr val="FF9900"/>
            </a:solidFill>
            <a:miter lim="800000"/>
            <a:headEnd/>
            <a:tailEnd/>
          </a:ln>
        </p:spPr>
      </p:pic>
      <p:sp>
        <p:nvSpPr>
          <p:cNvPr id="23558" name="Прямоугольник 1"/>
          <p:cNvSpPr>
            <a:spLocks noChangeArrowheads="1"/>
          </p:cNvSpPr>
          <p:nvPr/>
        </p:nvSpPr>
        <p:spPr bwMode="auto">
          <a:xfrm>
            <a:off x="587375" y="5218113"/>
            <a:ext cx="4572000" cy="368300"/>
          </a:xfrm>
          <a:prstGeom prst="rect">
            <a:avLst/>
          </a:prstGeom>
          <a:noFill/>
          <a:ln w="9525">
            <a:noFill/>
            <a:miter lim="800000"/>
            <a:headEnd/>
            <a:tailEnd/>
          </a:ln>
        </p:spPr>
        <p:txBody>
          <a:bodyPr>
            <a:spAutoFit/>
          </a:bodyPr>
          <a:lstStyle/>
          <a:p>
            <a:pPr algn="ctr">
              <a:spcBef>
                <a:spcPct val="20000"/>
              </a:spcBef>
            </a:pPr>
            <a:r>
              <a:rPr lang="ru-RU">
                <a:latin typeface="Times New Roman" pitchFamily="18" charset="0"/>
              </a:rPr>
              <a:t>Здесь похоронена Гуля Королева</a:t>
            </a:r>
          </a:p>
        </p:txBody>
      </p:sp>
      <p:sp>
        <p:nvSpPr>
          <p:cNvPr id="3" name="Прямоугольник 2"/>
          <p:cNvSpPr/>
          <p:nvPr/>
        </p:nvSpPr>
        <p:spPr>
          <a:xfrm>
            <a:off x="382588" y="873125"/>
            <a:ext cx="4979987" cy="1568450"/>
          </a:xfrm>
          <a:prstGeom prst="rect">
            <a:avLst/>
          </a:prstGeom>
        </p:spPr>
        <p:txBody>
          <a:bodyPr>
            <a:spAutoFit/>
          </a:bodyPr>
          <a:lstStyle/>
          <a:p>
            <a:pPr algn="ctr">
              <a:defRPr/>
            </a:pPr>
            <a:r>
              <a:rPr lang="ru-RU" sz="3200" b="1" dirty="0">
                <a:solidFill>
                  <a:srgbClr val="FF6600"/>
                </a:solidFill>
                <a:latin typeface="Times New Roman" pitchFamily="18" charset="0"/>
                <a:ea typeface="+mj-ea"/>
                <a:cs typeface="+mj-cs"/>
              </a:rPr>
              <a:t>Вечная слава героям, </a:t>
            </a:r>
            <a:br>
              <a:rPr lang="ru-RU" sz="3200" b="1" dirty="0">
                <a:solidFill>
                  <a:srgbClr val="FF6600"/>
                </a:solidFill>
                <a:latin typeface="Times New Roman" pitchFamily="18" charset="0"/>
                <a:ea typeface="+mj-ea"/>
                <a:cs typeface="+mj-cs"/>
              </a:rPr>
            </a:br>
            <a:r>
              <a:rPr lang="ru-RU" sz="3200" b="1" dirty="0">
                <a:solidFill>
                  <a:srgbClr val="FF6600"/>
                </a:solidFill>
                <a:latin typeface="Times New Roman" pitchFamily="18" charset="0"/>
                <a:ea typeface="+mj-ea"/>
                <a:cs typeface="+mj-cs"/>
              </a:rPr>
              <a:t>павшим в боях</a:t>
            </a:r>
            <a:br>
              <a:rPr lang="ru-RU" sz="3200" b="1" dirty="0">
                <a:solidFill>
                  <a:srgbClr val="FF6600"/>
                </a:solidFill>
                <a:latin typeface="Times New Roman" pitchFamily="18" charset="0"/>
                <a:ea typeface="+mj-ea"/>
                <a:cs typeface="+mj-cs"/>
              </a:rPr>
            </a:br>
            <a:r>
              <a:rPr lang="ru-RU" sz="3200" b="1" dirty="0">
                <a:solidFill>
                  <a:srgbClr val="FF6600"/>
                </a:solidFill>
                <a:latin typeface="Times New Roman" pitchFamily="18" charset="0"/>
                <a:ea typeface="+mj-ea"/>
                <a:cs typeface="+mj-cs"/>
              </a:rPr>
              <a:t> за Родину</a:t>
            </a:r>
            <a:endParaRPr lang="ru-RU" sz="32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Заголовок 1"/>
          <p:cNvSpPr>
            <a:spLocks noGrp="1"/>
          </p:cNvSpPr>
          <p:nvPr>
            <p:ph type="title" idx="4294967295"/>
          </p:nvPr>
        </p:nvSpPr>
        <p:spPr>
          <a:xfrm>
            <a:off x="395288" y="0"/>
            <a:ext cx="7726362" cy="765175"/>
          </a:xfrm>
        </p:spPr>
        <p:txBody>
          <a:bodyPr/>
          <a:lstStyle/>
          <a:p>
            <a:r>
              <a:rPr lang="ru-RU" sz="3600" b="1" smtClean="0">
                <a:solidFill>
                  <a:srgbClr val="FF6600"/>
                </a:solidFill>
                <a:latin typeface="Times New Roman" pitchFamily="18" charset="0"/>
                <a:cs typeface="Arial" charset="0"/>
              </a:rPr>
              <a:t>Литература</a:t>
            </a:r>
          </a:p>
        </p:txBody>
      </p:sp>
      <p:sp>
        <p:nvSpPr>
          <p:cNvPr id="24578" name="Объект 2"/>
          <p:cNvSpPr>
            <a:spLocks noGrp="1"/>
          </p:cNvSpPr>
          <p:nvPr>
            <p:ph idx="4294967295"/>
          </p:nvPr>
        </p:nvSpPr>
        <p:spPr>
          <a:xfrm>
            <a:off x="5807075" y="620713"/>
            <a:ext cx="3176588" cy="5688012"/>
          </a:xfrm>
        </p:spPr>
        <p:txBody>
          <a:bodyPr/>
          <a:lstStyle/>
          <a:p>
            <a:pPr>
              <a:lnSpc>
                <a:spcPct val="80000"/>
              </a:lnSpc>
              <a:buFont typeface="Wingdings" pitchFamily="2" charset="2"/>
              <a:buChar char="ü"/>
            </a:pPr>
            <a:r>
              <a:rPr lang="ru-RU" sz="2800" smtClean="0">
                <a:solidFill>
                  <a:srgbClr val="FF6600"/>
                </a:solidFill>
                <a:latin typeface="Times New Roman" pitchFamily="18" charset="0"/>
                <a:cs typeface="Times New Roman" pitchFamily="18" charset="0"/>
              </a:rPr>
              <a:t>Елена Ильина. </a:t>
            </a:r>
            <a:r>
              <a:rPr lang="ru-RU" sz="2800" smtClean="0">
                <a:latin typeface="Times New Roman" pitchFamily="18" charset="0"/>
                <a:cs typeface="Times New Roman" pitchFamily="18" charset="0"/>
              </a:rPr>
              <a:t>Четвёртая высота.</a:t>
            </a:r>
          </a:p>
          <a:p>
            <a:pPr>
              <a:lnSpc>
                <a:spcPct val="80000"/>
              </a:lnSpc>
              <a:buFont typeface="Wingdings" pitchFamily="2" charset="2"/>
              <a:buChar char="ü"/>
            </a:pPr>
            <a:r>
              <a:rPr lang="ru-RU" sz="2800" smtClean="0">
                <a:solidFill>
                  <a:srgbClr val="FF6600"/>
                </a:solidFill>
                <a:latin typeface="Times New Roman" pitchFamily="18" charset="0"/>
                <a:cs typeface="Times New Roman" pitchFamily="18" charset="0"/>
              </a:rPr>
              <a:t>Евстратов П. </a:t>
            </a:r>
          </a:p>
          <a:p>
            <a:pPr>
              <a:lnSpc>
                <a:spcPct val="80000"/>
              </a:lnSpc>
              <a:buFont typeface="Wingdings" pitchFamily="2" charset="2"/>
              <a:buNone/>
            </a:pPr>
            <a:r>
              <a:rPr lang="ru-RU" sz="2800" smtClean="0">
                <a:solidFill>
                  <a:srgbClr val="FF6600"/>
                </a:solidFill>
                <a:latin typeface="Times New Roman" pitchFamily="18" charset="0"/>
                <a:cs typeface="Times New Roman" pitchFamily="18" charset="0"/>
              </a:rPr>
              <a:t>   </a:t>
            </a:r>
            <a:r>
              <a:rPr lang="ru-RU" sz="2800" smtClean="0">
                <a:latin typeface="Times New Roman" pitchFamily="18" charset="0"/>
                <a:cs typeface="Times New Roman" pitchFamily="18" charset="0"/>
              </a:rPr>
              <a:t>Её звали Гуля.</a:t>
            </a:r>
          </a:p>
          <a:p>
            <a:pPr>
              <a:lnSpc>
                <a:spcPct val="80000"/>
              </a:lnSpc>
              <a:buFont typeface="Wingdings" pitchFamily="2" charset="2"/>
              <a:buChar char="ü"/>
            </a:pPr>
            <a:r>
              <a:rPr lang="ru-RU" sz="2800" smtClean="0">
                <a:solidFill>
                  <a:srgbClr val="FF6600"/>
                </a:solidFill>
                <a:latin typeface="Times New Roman" pitchFamily="18" charset="0"/>
                <a:cs typeface="Times New Roman" pitchFamily="18" charset="0"/>
              </a:rPr>
              <a:t>Мишаткин Юрий. </a:t>
            </a:r>
          </a:p>
          <a:p>
            <a:pPr>
              <a:lnSpc>
                <a:spcPct val="80000"/>
              </a:lnSpc>
              <a:buFont typeface="Wingdings" pitchFamily="2" charset="2"/>
              <a:buNone/>
            </a:pPr>
            <a:r>
              <a:rPr lang="ru-RU" sz="2800" smtClean="0">
                <a:solidFill>
                  <a:srgbClr val="FF6600"/>
                </a:solidFill>
                <a:latin typeface="Times New Roman" pitchFamily="18" charset="0"/>
                <a:cs typeface="Times New Roman" pitchFamily="18" charset="0"/>
              </a:rPr>
              <a:t>    </a:t>
            </a:r>
            <a:r>
              <a:rPr lang="ru-RU" sz="2800" smtClean="0">
                <a:latin typeface="Times New Roman" pitchFamily="18" charset="0"/>
                <a:cs typeface="Times New Roman" pitchFamily="18" charset="0"/>
              </a:rPr>
              <a:t>Письма без марок (Рассказы о письмах Гули Королёвой)</a:t>
            </a:r>
          </a:p>
          <a:p>
            <a:pPr>
              <a:lnSpc>
                <a:spcPct val="80000"/>
              </a:lnSpc>
              <a:buFont typeface="Wingdings" pitchFamily="2" charset="2"/>
              <a:buChar char="ü"/>
            </a:pPr>
            <a:r>
              <a:rPr lang="ru-RU" sz="2800" smtClean="0">
                <a:solidFill>
                  <a:srgbClr val="FF6600"/>
                </a:solidFill>
                <a:latin typeface="Times New Roman" pitchFamily="18" charset="0"/>
                <a:cs typeface="Times New Roman" pitchFamily="18" charset="0"/>
              </a:rPr>
              <a:t>Чеповецкий Ефим.</a:t>
            </a:r>
          </a:p>
          <a:p>
            <a:pPr>
              <a:lnSpc>
                <a:spcPct val="80000"/>
              </a:lnSpc>
              <a:buFont typeface="Wingdings" pitchFamily="2" charset="2"/>
              <a:buNone/>
            </a:pPr>
            <a:r>
              <a:rPr lang="ru-RU" sz="2800" smtClean="0">
                <a:solidFill>
                  <a:srgbClr val="FF6600"/>
                </a:solidFill>
                <a:latin typeface="Times New Roman" pitchFamily="18" charset="0"/>
                <a:cs typeface="Times New Roman" pitchFamily="18" charset="0"/>
              </a:rPr>
              <a:t>     </a:t>
            </a:r>
            <a:r>
              <a:rPr lang="ru-RU" sz="2800" smtClean="0">
                <a:latin typeface="Times New Roman" pitchFamily="18" charset="0"/>
                <a:cs typeface="Times New Roman" pitchFamily="18" charset="0"/>
              </a:rPr>
              <a:t>Колесо вперёд,      колесо назад.</a:t>
            </a:r>
          </a:p>
        </p:txBody>
      </p:sp>
      <p:pic>
        <p:nvPicPr>
          <p:cNvPr id="24579" name="Picture 2"/>
          <p:cNvPicPr>
            <a:picLocks noChangeAspect="1" noChangeArrowheads="1"/>
          </p:cNvPicPr>
          <p:nvPr/>
        </p:nvPicPr>
        <p:blipFill>
          <a:blip r:embed="rId2"/>
          <a:srcRect/>
          <a:stretch>
            <a:fillRect/>
          </a:stretch>
        </p:blipFill>
        <p:spPr bwMode="auto">
          <a:xfrm>
            <a:off x="539750" y="1125538"/>
            <a:ext cx="2808288" cy="3921125"/>
          </a:xfrm>
          <a:prstGeom prst="rect">
            <a:avLst/>
          </a:prstGeom>
          <a:noFill/>
          <a:ln w="9525" cmpd="thickThin">
            <a:solidFill>
              <a:srgbClr val="FF9900"/>
            </a:solidFill>
            <a:miter lim="800000"/>
            <a:headEnd/>
            <a:tailEnd/>
          </a:ln>
        </p:spPr>
      </p:pic>
      <p:pic>
        <p:nvPicPr>
          <p:cNvPr id="24580" name="Picture 3"/>
          <p:cNvPicPr>
            <a:picLocks noChangeAspect="1" noChangeArrowheads="1"/>
          </p:cNvPicPr>
          <p:nvPr/>
        </p:nvPicPr>
        <p:blipFill>
          <a:blip r:embed="rId3"/>
          <a:srcRect/>
          <a:stretch>
            <a:fillRect/>
          </a:stretch>
        </p:blipFill>
        <p:spPr bwMode="auto">
          <a:xfrm>
            <a:off x="3027363" y="2492375"/>
            <a:ext cx="2779712" cy="3673475"/>
          </a:xfrm>
          <a:prstGeom prst="rect">
            <a:avLst/>
          </a:prstGeom>
          <a:noFill/>
          <a:ln w="9525" cmpd="thickThin">
            <a:solidFill>
              <a:srgbClr val="FF9900"/>
            </a:solid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ChangeArrowheads="1"/>
          </p:cNvSpPr>
          <p:nvPr/>
        </p:nvSpPr>
        <p:spPr bwMode="auto">
          <a:xfrm>
            <a:off x="1908175" y="-242888"/>
            <a:ext cx="5961063" cy="1190626"/>
          </a:xfrm>
          <a:prstGeom prst="rect">
            <a:avLst/>
          </a:prstGeom>
          <a:noFill/>
          <a:ln w="9525">
            <a:noFill/>
            <a:miter lim="800000"/>
            <a:headEnd/>
            <a:tailEnd/>
          </a:ln>
        </p:spPr>
        <p:txBody>
          <a:bodyPr wrap="none">
            <a:spAutoFit/>
          </a:bodyPr>
          <a:lstStyle/>
          <a:p>
            <a:pPr algn="ctr"/>
            <a:endParaRPr lang="ru-RU" sz="3600" b="1">
              <a:solidFill>
                <a:srgbClr val="FF6600"/>
              </a:solidFill>
              <a:latin typeface="Times New Roman" pitchFamily="18" charset="0"/>
            </a:endParaRPr>
          </a:p>
          <a:p>
            <a:pPr algn="ctr"/>
            <a:r>
              <a:rPr lang="ru-RU" sz="3600" b="1">
                <a:solidFill>
                  <a:srgbClr val="FF6600"/>
                </a:solidFill>
                <a:latin typeface="Times New Roman" pitchFamily="18" charset="0"/>
              </a:rPr>
              <a:t>Герой Советского Союза </a:t>
            </a:r>
          </a:p>
        </p:txBody>
      </p:sp>
      <p:pic>
        <p:nvPicPr>
          <p:cNvPr id="25602" name="Рисунок 2"/>
          <p:cNvPicPr>
            <a:picLocks noChangeAspect="1"/>
          </p:cNvPicPr>
          <p:nvPr/>
        </p:nvPicPr>
        <p:blipFill>
          <a:blip r:embed="rId2"/>
          <a:srcRect/>
          <a:stretch>
            <a:fillRect/>
          </a:stretch>
        </p:blipFill>
        <p:spPr bwMode="auto">
          <a:xfrm>
            <a:off x="2555875" y="908050"/>
            <a:ext cx="4230688" cy="5607050"/>
          </a:xfrm>
          <a:prstGeom prst="rect">
            <a:avLst/>
          </a:prstGeom>
          <a:noFill/>
          <a:ln w="9525" cmpd="thickThin">
            <a:solidFill>
              <a:srgbClr val="FF9900"/>
            </a:solid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3"/>
          <p:cNvSpPr>
            <a:spLocks noGrp="1"/>
          </p:cNvSpPr>
          <p:nvPr>
            <p:ph type="body" idx="1"/>
          </p:nvPr>
        </p:nvSpPr>
        <p:spPr>
          <a:xfrm>
            <a:off x="3348038" y="1000125"/>
            <a:ext cx="5616575" cy="5245100"/>
          </a:xfrm>
        </p:spPr>
        <p:txBody>
          <a:bodyPr/>
          <a:lstStyle/>
          <a:p>
            <a:pPr algn="just">
              <a:lnSpc>
                <a:spcPct val="90000"/>
              </a:lnSpc>
              <a:buFont typeface="Arial" charset="0"/>
              <a:buNone/>
            </a:pPr>
            <a:r>
              <a:rPr lang="ru-RU" sz="1600" smtClean="0">
                <a:latin typeface="Times New Roman" pitchFamily="18" charset="0"/>
              </a:rPr>
              <a:t>      Родился 20 мая 1916 года в городе Камышине Волгоградской области в семье рабочего. В три года он остался без отца, который умер вскоре после возвращения с Первой мировой войны. После окончания 8 классов средней школы Алексей поступил в ФЗУ, где получил специальность слесаря. Затем подал заявление в Московский авиационный институт, но вместо института по комсомольской путёвке отправился строить Комсомольск-на-Амуре. Там он пилил лес в тайге, строил бараки, а потом и первые жилые кварталы. Одновременно учился в аэроклубе. В советскую армию призван в </a:t>
            </a:r>
            <a:br>
              <a:rPr lang="ru-RU" sz="1600" smtClean="0">
                <a:latin typeface="Times New Roman" pitchFamily="18" charset="0"/>
              </a:rPr>
            </a:br>
            <a:r>
              <a:rPr lang="ru-RU" sz="1600" smtClean="0">
                <a:latin typeface="Times New Roman" pitchFamily="18" charset="0"/>
              </a:rPr>
              <a:t>1937 году. Служил в 12-м авиационном погранотряде. Но, по словам самого Маресьева, он не летал, а "заносил хвосты" у самолётов. По-настоящему он поднялся в воздух уже в Батайской военной авиационной школе пилотов, которую окончил в 1940 году. Служил в ней инструктором-лётчиком.</a:t>
            </a:r>
          </a:p>
          <a:p>
            <a:pPr algn="just" eaLnBrk="1" hangingPunct="1">
              <a:lnSpc>
                <a:spcPct val="90000"/>
              </a:lnSpc>
            </a:pPr>
            <a:endParaRPr lang="ru-RU" sz="1800" smtClean="0">
              <a:latin typeface="Times New Roman" pitchFamily="18" charset="0"/>
            </a:endParaRPr>
          </a:p>
        </p:txBody>
      </p:sp>
      <p:pic>
        <p:nvPicPr>
          <p:cNvPr id="26626" name="Рисунок 1"/>
          <p:cNvPicPr>
            <a:picLocks noChangeAspect="1"/>
          </p:cNvPicPr>
          <p:nvPr/>
        </p:nvPicPr>
        <p:blipFill>
          <a:blip r:embed="rId2"/>
          <a:srcRect/>
          <a:stretch>
            <a:fillRect/>
          </a:stretch>
        </p:blipFill>
        <p:spPr bwMode="auto">
          <a:xfrm>
            <a:off x="611188" y="1341438"/>
            <a:ext cx="2517775" cy="3898900"/>
          </a:xfrm>
          <a:prstGeom prst="rect">
            <a:avLst/>
          </a:prstGeom>
          <a:noFill/>
          <a:ln w="9525" cmpd="thickThin">
            <a:solidFill>
              <a:srgbClr val="FF9900"/>
            </a:solidFill>
            <a:miter lim="800000"/>
            <a:headEnd/>
            <a:tailEnd/>
          </a:ln>
        </p:spPr>
      </p:pic>
      <p:sp>
        <p:nvSpPr>
          <p:cNvPr id="26627" name="Rectangle 5"/>
          <p:cNvSpPr>
            <a:spLocks noChangeArrowheads="1"/>
          </p:cNvSpPr>
          <p:nvPr/>
        </p:nvSpPr>
        <p:spPr bwMode="auto">
          <a:xfrm>
            <a:off x="179388" y="5229225"/>
            <a:ext cx="3600450" cy="1077913"/>
          </a:xfrm>
          <a:prstGeom prst="rect">
            <a:avLst/>
          </a:prstGeom>
          <a:noFill/>
          <a:ln w="9525">
            <a:noFill/>
            <a:miter lim="800000"/>
            <a:headEnd/>
            <a:tailEnd/>
          </a:ln>
        </p:spPr>
        <p:txBody>
          <a:bodyPr>
            <a:spAutoFit/>
          </a:bodyPr>
          <a:lstStyle/>
          <a:p>
            <a:pPr algn="ctr" eaLnBrk="0" hangingPunct="0">
              <a:lnSpc>
                <a:spcPct val="80000"/>
              </a:lnSpc>
              <a:spcBef>
                <a:spcPct val="20000"/>
              </a:spcBef>
              <a:buFont typeface="Arial" charset="0"/>
              <a:buNone/>
            </a:pPr>
            <a:r>
              <a:rPr lang="ru-RU" sz="1600" b="1">
                <a:solidFill>
                  <a:srgbClr val="FF6600"/>
                </a:solidFill>
                <a:latin typeface="Times New Roman" pitchFamily="18" charset="0"/>
                <a:cs typeface="Times New Roman" pitchFamily="18" charset="0"/>
              </a:rPr>
              <a:t>Лётчик-истребитель, заместитель командира эскадрильи 63-го гвардейского истребительного авиационного полка, гвардии старший лейтенант.</a:t>
            </a:r>
          </a:p>
        </p:txBody>
      </p:sp>
      <p:sp>
        <p:nvSpPr>
          <p:cNvPr id="26628" name="Rectangle 6"/>
          <p:cNvSpPr>
            <a:spLocks noChangeArrowheads="1"/>
          </p:cNvSpPr>
          <p:nvPr/>
        </p:nvSpPr>
        <p:spPr bwMode="auto">
          <a:xfrm>
            <a:off x="2051050" y="404813"/>
            <a:ext cx="6735763" cy="531812"/>
          </a:xfrm>
          <a:prstGeom prst="rect">
            <a:avLst/>
          </a:prstGeom>
          <a:noFill/>
          <a:ln w="9525">
            <a:noFill/>
            <a:miter lim="800000"/>
            <a:headEnd/>
            <a:tailEnd/>
          </a:ln>
        </p:spPr>
        <p:txBody>
          <a:bodyPr wrap="none">
            <a:spAutoFit/>
          </a:bodyPr>
          <a:lstStyle/>
          <a:p>
            <a:pPr eaLnBrk="0" hangingPunct="0">
              <a:lnSpc>
                <a:spcPct val="80000"/>
              </a:lnSpc>
              <a:spcBef>
                <a:spcPct val="20000"/>
              </a:spcBef>
              <a:buFont typeface="Arial" charset="0"/>
              <a:buNone/>
            </a:pPr>
            <a:r>
              <a:rPr lang="ru-RU" sz="3600" b="1">
                <a:solidFill>
                  <a:srgbClr val="FF6600"/>
                </a:solidFill>
                <a:latin typeface="Times New Roman" pitchFamily="18" charset="0"/>
              </a:rPr>
              <a:t>Маресьев Алексей Петрович</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3"/>
          <p:cNvSpPr>
            <a:spLocks noChangeArrowheads="1"/>
          </p:cNvSpPr>
          <p:nvPr/>
        </p:nvSpPr>
        <p:spPr bwMode="auto">
          <a:xfrm>
            <a:off x="468313" y="981075"/>
            <a:ext cx="4071937" cy="2713038"/>
          </a:xfrm>
          <a:prstGeom prst="rect">
            <a:avLst/>
          </a:prstGeom>
          <a:noFill/>
          <a:ln w="9525">
            <a:noFill/>
            <a:miter lim="800000"/>
            <a:headEnd/>
            <a:tailEnd/>
          </a:ln>
        </p:spPr>
        <p:txBody>
          <a:bodyPr>
            <a:spAutoFit/>
          </a:bodyPr>
          <a:lstStyle/>
          <a:p>
            <a:pPr algn="just" eaLnBrk="0" hangingPunct="0">
              <a:lnSpc>
                <a:spcPct val="80000"/>
              </a:lnSpc>
              <a:spcBef>
                <a:spcPct val="20000"/>
              </a:spcBef>
            </a:pPr>
            <a:r>
              <a:rPr lang="ru-RU" sz="1400">
                <a:latin typeface="Times New Roman" pitchFamily="18" charset="0"/>
              </a:rPr>
              <a:t>Свой первый боевой вылет Алексей Петрович совершил 23 августа 1941 года в районе Кривого Рога. Боевой счёт лейтенант Маресьев открыл в начале 1942 года – сбил Ju-52. К концу марта</a:t>
            </a:r>
            <a:br>
              <a:rPr lang="ru-RU" sz="1400">
                <a:latin typeface="Times New Roman" pitchFamily="18" charset="0"/>
              </a:rPr>
            </a:br>
            <a:r>
              <a:rPr lang="ru-RU" sz="1400">
                <a:latin typeface="Times New Roman" pitchFamily="18" charset="0"/>
              </a:rPr>
              <a:t> 1942 года довёл счёт сбитых фашистских самолетов до четырех. 4 апреля в воздушном бою над Демянским плацдармом (Новгородская обл.) истребитель Маресьева был подбит. Он попытался совершить посадку на лёд замёрзшего озера, но рано выпустил шасси. Самолёт стал быстро терять высоту и упал на лес.</a:t>
            </a:r>
          </a:p>
          <a:p>
            <a:pPr algn="just">
              <a:spcBef>
                <a:spcPct val="50000"/>
              </a:spcBef>
            </a:pPr>
            <a:endParaRPr lang="ru-RU">
              <a:latin typeface="Times New Roman" pitchFamily="18" charset="0"/>
            </a:endParaRPr>
          </a:p>
        </p:txBody>
      </p:sp>
      <p:pic>
        <p:nvPicPr>
          <p:cNvPr id="27650" name="Рисунок 1"/>
          <p:cNvPicPr>
            <a:picLocks noChangeAspect="1"/>
          </p:cNvPicPr>
          <p:nvPr/>
        </p:nvPicPr>
        <p:blipFill>
          <a:blip r:embed="rId2"/>
          <a:srcRect/>
          <a:stretch>
            <a:fillRect/>
          </a:stretch>
        </p:blipFill>
        <p:spPr bwMode="auto">
          <a:xfrm>
            <a:off x="1692275" y="3141663"/>
            <a:ext cx="2336800" cy="3514725"/>
          </a:xfrm>
          <a:prstGeom prst="rect">
            <a:avLst/>
          </a:prstGeom>
          <a:noFill/>
          <a:ln w="9525" cmpd="thickThin">
            <a:solidFill>
              <a:srgbClr val="FF9900"/>
            </a:solidFill>
            <a:miter lim="800000"/>
            <a:headEnd/>
            <a:tailEnd/>
          </a:ln>
        </p:spPr>
      </p:pic>
      <p:pic>
        <p:nvPicPr>
          <p:cNvPr id="27651" name="Picture 2" descr="C:\Users\Мария\Desktop\maresev_1943.jpg"/>
          <p:cNvPicPr>
            <a:picLocks noChangeAspect="1" noChangeArrowheads="1"/>
          </p:cNvPicPr>
          <p:nvPr/>
        </p:nvPicPr>
        <p:blipFill>
          <a:blip r:embed="rId3"/>
          <a:srcRect/>
          <a:stretch>
            <a:fillRect/>
          </a:stretch>
        </p:blipFill>
        <p:spPr bwMode="auto">
          <a:xfrm>
            <a:off x="4643438" y="260350"/>
            <a:ext cx="3962400" cy="2971800"/>
          </a:xfrm>
          <a:prstGeom prst="rect">
            <a:avLst/>
          </a:prstGeom>
          <a:noFill/>
          <a:ln w="9525" cmpd="thickThin">
            <a:solidFill>
              <a:srgbClr val="FF9900"/>
            </a:solidFill>
            <a:miter lim="800000"/>
            <a:headEnd/>
            <a:tailEnd/>
          </a:ln>
        </p:spPr>
      </p:pic>
      <p:sp>
        <p:nvSpPr>
          <p:cNvPr id="2" name="Прямоугольник 1"/>
          <p:cNvSpPr/>
          <p:nvPr/>
        </p:nvSpPr>
        <p:spPr>
          <a:xfrm>
            <a:off x="4338638" y="3236913"/>
            <a:ext cx="4572000" cy="2238375"/>
          </a:xfrm>
          <a:prstGeom prst="rect">
            <a:avLst/>
          </a:prstGeom>
        </p:spPr>
        <p:txBody>
          <a:bodyPr>
            <a:spAutoFit/>
          </a:bodyPr>
          <a:lstStyle/>
          <a:p>
            <a:pPr algn="just" eaLnBrk="0" hangingPunct="0">
              <a:lnSpc>
                <a:spcPct val="80000"/>
              </a:lnSpc>
              <a:spcBef>
                <a:spcPct val="20000"/>
              </a:spcBef>
              <a:defRPr/>
            </a:pPr>
            <a:r>
              <a:rPr lang="ru-RU" sz="1400" dirty="0" err="1">
                <a:latin typeface="Times New Roman" pitchFamily="18" charset="0"/>
              </a:rPr>
              <a:t>Маресьев</a:t>
            </a:r>
            <a:r>
              <a:rPr lang="ru-RU" sz="1400" dirty="0">
                <a:latin typeface="Times New Roman" pitchFamily="18" charset="0"/>
              </a:rPr>
              <a:t> добирался ползком до своих. Он обморозил ступни ног и их пришлось ампутировать. Однако лётчик решил не сдаваться. Когда ему сделали протезы, он долго и упорно тренировался и добился разрешения вернуться в строй. Заново учился летать в 11 запасной авиабригаде в г. Иваново. В июне 1943 года </a:t>
            </a:r>
            <a:r>
              <a:rPr lang="ru-RU" sz="1400" dirty="0" err="1">
                <a:latin typeface="Times New Roman" pitchFamily="18" charset="0"/>
              </a:rPr>
              <a:t>Маресьев</a:t>
            </a:r>
            <a:r>
              <a:rPr lang="ru-RU" sz="1400" dirty="0">
                <a:latin typeface="Times New Roman" pitchFamily="18" charset="0"/>
              </a:rPr>
              <a:t> вернулся в строй. Воевал на Курской дуге в составе 63-го гвардейского истребительного авиационного полка, был заместителем командира эскадрильи. В августе 1943 года Алексей </a:t>
            </a:r>
            <a:r>
              <a:rPr lang="ru-RU" sz="1400" dirty="0" err="1">
                <a:latin typeface="Times New Roman" pitchFamily="18" charset="0"/>
              </a:rPr>
              <a:t>Маресьев</a:t>
            </a:r>
            <a:r>
              <a:rPr lang="ru-RU" sz="1400" dirty="0">
                <a:latin typeface="Times New Roman" pitchFamily="18" charset="0"/>
              </a:rPr>
              <a:t> во время одного боя сбил сразу три вражеских истребителя FW-190.</a:t>
            </a:r>
          </a:p>
          <a:p>
            <a:pPr eaLnBrk="0" hangingPunct="0">
              <a:lnSpc>
                <a:spcPct val="80000"/>
              </a:lnSpc>
              <a:spcBef>
                <a:spcPct val="20000"/>
              </a:spcBef>
              <a:buFont typeface="Arial" charset="0"/>
              <a:buChar char="•"/>
              <a:defRPr/>
            </a:pPr>
            <a:endParaRPr lang="ru-RU" sz="1600" dirty="0">
              <a:solidFill>
                <a:prstClr val="black"/>
              </a:solidFill>
              <a:latin typeface="Calibri"/>
              <a:cs typeface="+mn-cs"/>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3"/>
          <p:cNvSpPr>
            <a:spLocks noGrp="1"/>
          </p:cNvSpPr>
          <p:nvPr>
            <p:ph type="body" idx="1"/>
          </p:nvPr>
        </p:nvSpPr>
        <p:spPr>
          <a:xfrm>
            <a:off x="4187825" y="2279650"/>
            <a:ext cx="4906963" cy="4525963"/>
          </a:xfrm>
        </p:spPr>
        <p:txBody>
          <a:bodyPr/>
          <a:lstStyle/>
          <a:p>
            <a:pPr algn="ctr" eaLnBrk="1" hangingPunct="1">
              <a:spcBef>
                <a:spcPct val="0"/>
              </a:spcBef>
              <a:buFontTx/>
              <a:buNone/>
            </a:pPr>
            <a:r>
              <a:rPr lang="ru-RU" sz="1600" smtClean="0">
                <a:latin typeface="Times New Roman" pitchFamily="18" charset="0"/>
                <a:cs typeface="Arial" charset="0"/>
              </a:rPr>
              <a:t>24 августа 1943 года Указом Президиума Верховного Совета СССР гвардии старшему лейтенанту Маресьеву было присвоено звание Героя Советского Союза.</a:t>
            </a:r>
          </a:p>
          <a:p>
            <a:pPr>
              <a:buFont typeface="Arial" charset="0"/>
              <a:buNone/>
            </a:pPr>
            <a:endParaRPr lang="ru-RU" sz="1600" smtClean="0">
              <a:latin typeface="Times New Roman" pitchFamily="18" charset="0"/>
              <a:cs typeface="Arial" charset="0"/>
            </a:endParaRPr>
          </a:p>
        </p:txBody>
      </p:sp>
      <p:pic>
        <p:nvPicPr>
          <p:cNvPr id="28674" name="Рисунок 2"/>
          <p:cNvPicPr>
            <a:picLocks noChangeAspect="1"/>
          </p:cNvPicPr>
          <p:nvPr/>
        </p:nvPicPr>
        <p:blipFill>
          <a:blip r:embed="rId2"/>
          <a:srcRect/>
          <a:stretch>
            <a:fillRect/>
          </a:stretch>
        </p:blipFill>
        <p:spPr bwMode="auto">
          <a:xfrm>
            <a:off x="5364163" y="192088"/>
            <a:ext cx="2736850" cy="2087562"/>
          </a:xfrm>
          <a:prstGeom prst="rect">
            <a:avLst/>
          </a:prstGeom>
          <a:noFill/>
          <a:ln w="9525" cmpd="thickThin">
            <a:solidFill>
              <a:srgbClr val="FF9900"/>
            </a:solidFill>
            <a:miter lim="800000"/>
            <a:headEnd/>
            <a:tailEnd/>
          </a:ln>
        </p:spPr>
      </p:pic>
      <p:pic>
        <p:nvPicPr>
          <p:cNvPr id="28675" name="Рисунок 2"/>
          <p:cNvPicPr>
            <a:picLocks noChangeAspect="1"/>
          </p:cNvPicPr>
          <p:nvPr/>
        </p:nvPicPr>
        <p:blipFill>
          <a:blip r:embed="rId3"/>
          <a:srcRect/>
          <a:stretch>
            <a:fillRect/>
          </a:stretch>
        </p:blipFill>
        <p:spPr bwMode="auto">
          <a:xfrm>
            <a:off x="1258888" y="1052513"/>
            <a:ext cx="2322512" cy="3419475"/>
          </a:xfrm>
          <a:prstGeom prst="rect">
            <a:avLst/>
          </a:prstGeom>
          <a:noFill/>
          <a:ln w="9525" cmpd="thickThin">
            <a:solidFill>
              <a:srgbClr val="FF9900"/>
            </a:solidFill>
            <a:miter lim="800000"/>
            <a:headEnd/>
            <a:tailEnd/>
          </a:ln>
        </p:spPr>
      </p:pic>
      <p:sp>
        <p:nvSpPr>
          <p:cNvPr id="28676" name="Прямоугольник 1"/>
          <p:cNvSpPr>
            <a:spLocks noChangeArrowheads="1"/>
          </p:cNvSpPr>
          <p:nvPr/>
        </p:nvSpPr>
        <p:spPr bwMode="auto">
          <a:xfrm>
            <a:off x="468313" y="4554538"/>
            <a:ext cx="5472112" cy="2308225"/>
          </a:xfrm>
          <a:prstGeom prst="rect">
            <a:avLst/>
          </a:prstGeom>
          <a:noFill/>
          <a:ln w="9525">
            <a:noFill/>
            <a:miter lim="800000"/>
            <a:headEnd/>
            <a:tailEnd/>
          </a:ln>
        </p:spPr>
        <p:txBody>
          <a:bodyPr>
            <a:spAutoFit/>
          </a:bodyPr>
          <a:lstStyle/>
          <a:p>
            <a:pPr algn="just">
              <a:lnSpc>
                <a:spcPct val="90000"/>
              </a:lnSpc>
              <a:buFont typeface="Arial" charset="0"/>
              <a:buNone/>
            </a:pPr>
            <a:r>
              <a:rPr lang="ru-RU" sz="1600">
                <a:latin typeface="Times New Roman" pitchFamily="18" charset="0"/>
              </a:rPr>
              <a:t>Позже воевал в Прибалтике, стал штурманом полка. В 1944 году вступил в КПСС. Всего совершил </a:t>
            </a:r>
            <a:br>
              <a:rPr lang="ru-RU" sz="1600">
                <a:latin typeface="Times New Roman" pitchFamily="18" charset="0"/>
              </a:rPr>
            </a:br>
            <a:r>
              <a:rPr lang="ru-RU" sz="1600">
                <a:latin typeface="Times New Roman" pitchFamily="18" charset="0"/>
              </a:rPr>
              <a:t>86 боевых вылетов, сбил 11 самолётов противника:</a:t>
            </a:r>
            <a:br>
              <a:rPr lang="ru-RU" sz="1600">
                <a:latin typeface="Times New Roman" pitchFamily="18" charset="0"/>
              </a:rPr>
            </a:br>
            <a:r>
              <a:rPr lang="ru-RU" sz="1600">
                <a:latin typeface="Times New Roman" pitchFamily="18" charset="0"/>
              </a:rPr>
              <a:t> 4 – до ранения и семь – с ампутированными ногами.  В июне 1944 года гвардии майор Маресьев становится инспектором-лётчиком Управления высших учебных заведений ВВС. Легендарной судьбе Алексея Петровича Маресьева посвящена книга Бориса Полевого "Повесть о настоящем человеке".</a:t>
            </a:r>
          </a:p>
          <a:p>
            <a:pPr algn="just">
              <a:lnSpc>
                <a:spcPct val="90000"/>
              </a:lnSpc>
            </a:pPr>
            <a:endParaRPr lang="ru-RU" sz="1600">
              <a:latin typeface="Times New Roman"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3"/>
          <p:cNvSpPr>
            <a:spLocks noGrp="1"/>
          </p:cNvSpPr>
          <p:nvPr>
            <p:ph type="body" idx="1"/>
          </p:nvPr>
        </p:nvSpPr>
        <p:spPr>
          <a:xfrm>
            <a:off x="4211638" y="1600200"/>
            <a:ext cx="4475162" cy="4525963"/>
          </a:xfrm>
        </p:spPr>
        <p:txBody>
          <a:bodyPr/>
          <a:lstStyle/>
          <a:p>
            <a:pPr marL="0" indent="0" algn="just">
              <a:lnSpc>
                <a:spcPct val="80000"/>
              </a:lnSpc>
              <a:buFont typeface="Arial" charset="0"/>
              <a:buNone/>
              <a:defRPr/>
            </a:pPr>
            <a:r>
              <a:rPr lang="ru-RU" sz="1600" dirty="0">
                <a:latin typeface="Times New Roman" pitchFamily="18" charset="0"/>
              </a:rPr>
              <a:t>Ещё во время войны вышла книга Бориса Полевого "Повесть о настоящем человеке", прототипом главного героя которой стал </a:t>
            </a:r>
            <a:r>
              <a:rPr lang="ru-RU" sz="1600" dirty="0" err="1">
                <a:latin typeface="Times New Roman" pitchFamily="18" charset="0"/>
              </a:rPr>
              <a:t>Маресьев</a:t>
            </a:r>
            <a:r>
              <a:rPr lang="ru-RU" sz="1600" dirty="0">
                <a:latin typeface="Times New Roman" pitchFamily="18" charset="0"/>
              </a:rPr>
              <a:t> (автор изменил только одну букву в его фамилии). В 1948 году по книге на Мосфильме режиссёром Александром </a:t>
            </a:r>
            <a:r>
              <a:rPr lang="ru-RU" sz="1600" dirty="0" err="1">
                <a:latin typeface="Times New Roman" pitchFamily="18" charset="0"/>
              </a:rPr>
              <a:t>Столпером</a:t>
            </a:r>
            <a:r>
              <a:rPr lang="ru-RU" sz="1600" dirty="0">
                <a:latin typeface="Times New Roman" pitchFamily="18" charset="0"/>
              </a:rPr>
              <a:t> снят одноимённый кинофильм. Маресьеву даже предложили самому играть главную роль, но он отказался и эту роль исполнил профессиональный актёр Павел Кадочников.</a:t>
            </a:r>
          </a:p>
          <a:p>
            <a:pPr>
              <a:lnSpc>
                <a:spcPct val="80000"/>
              </a:lnSpc>
              <a:defRPr/>
            </a:pPr>
            <a:endParaRPr lang="ru-RU" sz="2400" dirty="0" smtClean="0">
              <a:latin typeface="Times New Roman" pitchFamily="18" charset="0"/>
              <a:cs typeface="Arial" charset="0"/>
            </a:endParaRPr>
          </a:p>
          <a:p>
            <a:pPr marL="0" indent="0">
              <a:lnSpc>
                <a:spcPct val="80000"/>
              </a:lnSpc>
              <a:buFont typeface="Arial" charset="0"/>
              <a:buNone/>
              <a:defRPr/>
            </a:pPr>
            <a:endParaRPr lang="ru-RU" sz="2400" dirty="0" smtClean="0">
              <a:latin typeface="Times New Roman" pitchFamily="18" charset="0"/>
              <a:cs typeface="Arial" charset="0"/>
            </a:endParaRPr>
          </a:p>
          <a:p>
            <a:pPr>
              <a:lnSpc>
                <a:spcPct val="80000"/>
              </a:lnSpc>
              <a:defRPr/>
            </a:pPr>
            <a:endParaRPr lang="ru-RU" sz="2400" dirty="0" smtClean="0">
              <a:latin typeface="Times New Roman" pitchFamily="18" charset="0"/>
              <a:cs typeface="Arial" charset="0"/>
            </a:endParaRPr>
          </a:p>
        </p:txBody>
      </p:sp>
      <p:pic>
        <p:nvPicPr>
          <p:cNvPr id="29698" name="Picture 2" descr="C:\Users\Мария\Desktop\1294513341_pov-sh350.jpg"/>
          <p:cNvPicPr>
            <a:picLocks noChangeAspect="1" noChangeArrowheads="1"/>
          </p:cNvPicPr>
          <p:nvPr/>
        </p:nvPicPr>
        <p:blipFill>
          <a:blip r:embed="rId2"/>
          <a:srcRect/>
          <a:stretch>
            <a:fillRect/>
          </a:stretch>
        </p:blipFill>
        <p:spPr bwMode="auto">
          <a:xfrm>
            <a:off x="900113" y="1196975"/>
            <a:ext cx="3341687" cy="4175125"/>
          </a:xfrm>
          <a:prstGeom prst="rect">
            <a:avLst/>
          </a:prstGeom>
          <a:noFill/>
          <a:ln w="9525" cmpd="thickThin">
            <a:solidFill>
              <a:srgbClr val="FF9900"/>
            </a:solid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p:cNvSpPr>
          <p:nvPr>
            <p:ph type="body" idx="1"/>
          </p:nvPr>
        </p:nvSpPr>
        <p:spPr>
          <a:xfrm>
            <a:off x="4067175" y="1412875"/>
            <a:ext cx="4826000" cy="4525963"/>
          </a:xfrm>
        </p:spPr>
        <p:txBody>
          <a:bodyPr/>
          <a:lstStyle/>
          <a:p>
            <a:pPr marL="0" indent="0" algn="just">
              <a:buFont typeface="Arial" charset="0"/>
              <a:buNone/>
              <a:defRPr/>
            </a:pPr>
            <a:r>
              <a:rPr lang="ru-RU" sz="1600" dirty="0" err="1" smtClean="0">
                <a:latin typeface="Times New Roman" pitchFamily="18" charset="0"/>
              </a:rPr>
              <a:t>Маресьев</a:t>
            </a:r>
            <a:r>
              <a:rPr lang="ru-RU" sz="1600" dirty="0" smtClean="0">
                <a:latin typeface="Times New Roman" pitchFamily="18" charset="0"/>
              </a:rPr>
              <a:t> скоропостижно </a:t>
            </a:r>
            <a:r>
              <a:rPr lang="ru-RU" sz="1600" dirty="0">
                <a:latin typeface="Times New Roman" pitchFamily="18" charset="0"/>
              </a:rPr>
              <a:t>скончался 18 мая </a:t>
            </a:r>
            <a:r>
              <a:rPr lang="ru-RU" sz="1600" dirty="0" smtClean="0">
                <a:latin typeface="Times New Roman" pitchFamily="18" charset="0"/>
              </a:rPr>
              <a:t/>
            </a:r>
            <a:br>
              <a:rPr lang="ru-RU" sz="1600" dirty="0" smtClean="0">
                <a:latin typeface="Times New Roman" pitchFamily="18" charset="0"/>
              </a:rPr>
            </a:br>
            <a:r>
              <a:rPr lang="ru-RU" sz="1600" dirty="0" smtClean="0">
                <a:latin typeface="Times New Roman" pitchFamily="18" charset="0"/>
              </a:rPr>
              <a:t>2001 </a:t>
            </a:r>
            <a:r>
              <a:rPr lang="ru-RU" sz="1600" dirty="0">
                <a:latin typeface="Times New Roman" pitchFamily="18" charset="0"/>
              </a:rPr>
              <a:t>года. Похоронен в г. Москве на Новодевичьем кладбище. 18 мая 2001 года в Театре Российской армии намечался торжественный вечер по случаю 85-летия Маресьева, но за час до начала у Алексея Петровича случился сердечный приступ. Его доставили в реанимацию одной из московских клиник, где он скончался, не приходя в сознание. Торжественный вечер всё же состоялся, но начался он с минуты </a:t>
            </a:r>
            <a:r>
              <a:rPr lang="ru-RU" sz="1600" dirty="0" smtClean="0">
                <a:latin typeface="Times New Roman" pitchFamily="18" charset="0"/>
              </a:rPr>
              <a:t>молчания.</a:t>
            </a:r>
            <a:endParaRPr lang="ru-RU" sz="1600" dirty="0">
              <a:latin typeface="Times New Roman" pitchFamily="18" charset="0"/>
            </a:endParaRPr>
          </a:p>
          <a:p>
            <a:pPr>
              <a:defRPr/>
            </a:pPr>
            <a:endParaRPr lang="ru-RU" sz="2400" dirty="0" smtClean="0">
              <a:latin typeface="Times New Roman" pitchFamily="18" charset="0"/>
              <a:cs typeface="Arial" charset="0"/>
            </a:endParaRPr>
          </a:p>
        </p:txBody>
      </p:sp>
      <p:pic>
        <p:nvPicPr>
          <p:cNvPr id="30722" name="Рисунок 2"/>
          <p:cNvPicPr>
            <a:picLocks noChangeAspect="1"/>
          </p:cNvPicPr>
          <p:nvPr/>
        </p:nvPicPr>
        <p:blipFill>
          <a:blip r:embed="rId2"/>
          <a:srcRect/>
          <a:stretch>
            <a:fillRect/>
          </a:stretch>
        </p:blipFill>
        <p:spPr bwMode="auto">
          <a:xfrm>
            <a:off x="827088" y="1268413"/>
            <a:ext cx="3168650" cy="5018087"/>
          </a:xfrm>
          <a:prstGeom prst="rect">
            <a:avLst/>
          </a:prstGeom>
          <a:noFill/>
          <a:ln w="9525" cmpd="thickThin">
            <a:solidFill>
              <a:srgbClr val="FF9900"/>
            </a:solid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defRPr/>
            </a:pPr>
            <a:r>
              <a:rPr lang="ru-RU" sz="3600" b="1" dirty="0" smtClean="0">
                <a:solidFill>
                  <a:srgbClr val="FF6600"/>
                </a:solidFill>
                <a:latin typeface="Times New Roman" pitchFamily="18" charset="0"/>
                <a:ea typeface="+mn-ea"/>
                <a:cs typeface="Arial" charset="0"/>
              </a:rPr>
              <a:t>Иван Никитович </a:t>
            </a:r>
            <a:r>
              <a:rPr lang="ru-RU" sz="3600" b="1" dirty="0" err="1" smtClean="0">
                <a:solidFill>
                  <a:srgbClr val="FF6600"/>
                </a:solidFill>
                <a:latin typeface="Times New Roman" pitchFamily="18" charset="0"/>
                <a:ea typeface="+mn-ea"/>
                <a:cs typeface="Arial" charset="0"/>
              </a:rPr>
              <a:t>Кожедуб</a:t>
            </a:r>
            <a:r>
              <a:rPr lang="ru-RU" sz="3600" b="1" dirty="0" smtClean="0">
                <a:solidFill>
                  <a:srgbClr val="FF6600"/>
                </a:solidFill>
                <a:latin typeface="Times New Roman" pitchFamily="18" charset="0"/>
                <a:ea typeface="+mn-ea"/>
                <a:cs typeface="Arial" charset="0"/>
              </a:rPr>
              <a:t>-</a:t>
            </a:r>
            <a:br>
              <a:rPr lang="ru-RU" sz="3600" b="1" dirty="0" smtClean="0">
                <a:solidFill>
                  <a:srgbClr val="FF6600"/>
                </a:solidFill>
                <a:latin typeface="Times New Roman" pitchFamily="18" charset="0"/>
                <a:ea typeface="+mn-ea"/>
                <a:cs typeface="Arial" charset="0"/>
              </a:rPr>
            </a:br>
            <a:r>
              <a:rPr lang="ru-RU" sz="3600" b="1" dirty="0" smtClean="0">
                <a:solidFill>
                  <a:srgbClr val="FF6600"/>
                </a:solidFill>
                <a:latin typeface="Times New Roman" pitchFamily="18" charset="0"/>
                <a:ea typeface="+mn-ea"/>
                <a:cs typeface="Arial" charset="0"/>
              </a:rPr>
              <a:t>Герой Советского Союза</a:t>
            </a:r>
            <a:br>
              <a:rPr lang="ru-RU" sz="3600" b="1" dirty="0" smtClean="0">
                <a:solidFill>
                  <a:srgbClr val="FF6600"/>
                </a:solidFill>
                <a:latin typeface="Times New Roman" pitchFamily="18" charset="0"/>
                <a:ea typeface="+mn-ea"/>
                <a:cs typeface="Arial" charset="0"/>
              </a:rPr>
            </a:br>
            <a:r>
              <a:rPr lang="ru-RU" sz="3600" b="1" dirty="0" smtClean="0">
                <a:solidFill>
                  <a:srgbClr val="FF6600"/>
                </a:solidFill>
                <a:latin typeface="Times New Roman" pitchFamily="18" charset="0"/>
                <a:ea typeface="+mn-ea"/>
                <a:cs typeface="Arial" charset="0"/>
              </a:rPr>
              <a:t>(1920-1991гг.)</a:t>
            </a:r>
            <a:endParaRPr lang="ru-RU" sz="3600" b="1" dirty="0">
              <a:solidFill>
                <a:srgbClr val="FF6600"/>
              </a:solidFill>
              <a:latin typeface="Times New Roman" pitchFamily="18" charset="0"/>
              <a:ea typeface="+mn-ea"/>
              <a:cs typeface="Arial" charset="0"/>
            </a:endParaRPr>
          </a:p>
        </p:txBody>
      </p:sp>
      <p:pic>
        <p:nvPicPr>
          <p:cNvPr id="31746" name="Picture 2"/>
          <p:cNvPicPr>
            <a:picLocks noChangeAspect="1" noChangeArrowheads="1"/>
          </p:cNvPicPr>
          <p:nvPr/>
        </p:nvPicPr>
        <p:blipFill>
          <a:blip r:embed="rId2"/>
          <a:srcRect/>
          <a:stretch>
            <a:fillRect/>
          </a:stretch>
        </p:blipFill>
        <p:spPr bwMode="auto">
          <a:xfrm>
            <a:off x="2700338" y="1670050"/>
            <a:ext cx="3825875" cy="4725988"/>
          </a:xfrm>
          <a:prstGeom prst="rect">
            <a:avLst/>
          </a:prstGeom>
          <a:noFill/>
          <a:ln w="9525" cmpd="thickThin">
            <a:solidFill>
              <a:srgbClr val="FF9900"/>
            </a:solidFill>
            <a:miter lim="800000"/>
            <a:headEnd/>
            <a:tailEnd/>
          </a:ln>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Объект 2"/>
          <p:cNvSpPr>
            <a:spLocks noGrp="1"/>
          </p:cNvSpPr>
          <p:nvPr>
            <p:ph idx="1"/>
          </p:nvPr>
        </p:nvSpPr>
        <p:spPr>
          <a:xfrm>
            <a:off x="3851275" y="2852738"/>
            <a:ext cx="5041900" cy="3595687"/>
          </a:xfrm>
        </p:spPr>
        <p:txBody>
          <a:bodyPr/>
          <a:lstStyle/>
          <a:p>
            <a:pPr marL="0" indent="0" algn="just">
              <a:buFont typeface="Arial" charset="0"/>
              <a:buNone/>
            </a:pPr>
            <a:r>
              <a:rPr lang="ru-RU" sz="1600" smtClean="0">
                <a:latin typeface="Times New Roman" pitchFamily="18" charset="0"/>
              </a:rPr>
              <a:t>Иван Кожедуб родился в селе Ображиевка Глуховского уезда Черниговской губернии в семье крестьянина - церковного старосты. Принадлежал ко второму поколению советских пилотов-истребителей, принявших участие в Великой Отечественной войне. В 1934 году Кожедуб окончил школу и поступил в химико-технологический техникум в городе Шостка. Первые шаги в авиации сделал, занимаясь в Шосткинском аэроклубе. В начале 1940 года поступил на службу в ряды Красной Армии и осенью того же года окончил Чугуевскую военную авиационную школу лётчиков, после чего продолжил в ней службу в должности инструктора.</a:t>
            </a:r>
          </a:p>
          <a:p>
            <a:pPr marL="0" indent="0">
              <a:buFont typeface="Arial" charset="0"/>
              <a:buNone/>
            </a:pPr>
            <a:endParaRPr lang="ru-RU" sz="1600" smtClean="0"/>
          </a:p>
        </p:txBody>
      </p:sp>
      <p:pic>
        <p:nvPicPr>
          <p:cNvPr id="32770" name="Picture 2"/>
          <p:cNvPicPr>
            <a:picLocks noChangeAspect="1" noChangeArrowheads="1"/>
          </p:cNvPicPr>
          <p:nvPr/>
        </p:nvPicPr>
        <p:blipFill>
          <a:blip r:embed="rId2"/>
          <a:srcRect/>
          <a:stretch>
            <a:fillRect/>
          </a:stretch>
        </p:blipFill>
        <p:spPr bwMode="auto">
          <a:xfrm>
            <a:off x="4572000" y="188913"/>
            <a:ext cx="3671888" cy="2603500"/>
          </a:xfrm>
          <a:prstGeom prst="rect">
            <a:avLst/>
          </a:prstGeom>
          <a:noFill/>
          <a:ln w="9525" cmpd="thickThin">
            <a:solidFill>
              <a:srgbClr val="FF9900"/>
            </a:solidFill>
            <a:miter lim="800000"/>
            <a:headEnd/>
            <a:tailEnd/>
          </a:ln>
        </p:spPr>
      </p:pic>
      <p:pic>
        <p:nvPicPr>
          <p:cNvPr id="32771" name="Picture 2" descr="C:\Users\Мария\Desktop\50c5eb9c530fac6f42b5626ff090381f-47104.jpg"/>
          <p:cNvPicPr>
            <a:picLocks noChangeAspect="1" noChangeArrowheads="1"/>
          </p:cNvPicPr>
          <p:nvPr/>
        </p:nvPicPr>
        <p:blipFill>
          <a:blip r:embed="rId3"/>
          <a:srcRect/>
          <a:stretch>
            <a:fillRect/>
          </a:stretch>
        </p:blipFill>
        <p:spPr bwMode="auto">
          <a:xfrm>
            <a:off x="576263" y="1773238"/>
            <a:ext cx="3302000" cy="4427537"/>
          </a:xfrm>
          <a:prstGeom prst="rect">
            <a:avLst/>
          </a:prstGeom>
          <a:noFill/>
          <a:ln w="9525" cmpd="thickThin">
            <a:solidFill>
              <a:srgbClr val="FF9900"/>
            </a:solid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p:cNvSpPr>
          <p:nvPr>
            <p:ph type="title"/>
          </p:nvPr>
        </p:nvSpPr>
        <p:spPr>
          <a:xfrm>
            <a:off x="1979613" y="-171450"/>
            <a:ext cx="6778625" cy="1143000"/>
          </a:xfrm>
        </p:spPr>
        <p:txBody>
          <a:bodyPr/>
          <a:lstStyle/>
          <a:p>
            <a:r>
              <a:rPr lang="ru-RU" sz="2800" b="1" smtClean="0">
                <a:solidFill>
                  <a:srgbClr val="FF6600"/>
                </a:solidFill>
                <a:latin typeface="Times New Roman" pitchFamily="18" charset="0"/>
              </a:rPr>
              <a:t>Герои Великой Отечественной войны</a:t>
            </a:r>
            <a:r>
              <a:rPr lang="ru-RU" sz="4000" smtClean="0"/>
              <a:t> </a:t>
            </a:r>
          </a:p>
        </p:txBody>
      </p:sp>
      <p:sp>
        <p:nvSpPr>
          <p:cNvPr id="15362" name="Rectangle 3"/>
          <p:cNvSpPr>
            <a:spLocks noGrp="1"/>
          </p:cNvSpPr>
          <p:nvPr>
            <p:ph type="body" idx="1"/>
          </p:nvPr>
        </p:nvSpPr>
        <p:spPr>
          <a:xfrm>
            <a:off x="4572000" y="692150"/>
            <a:ext cx="4330700" cy="1296988"/>
          </a:xfrm>
        </p:spPr>
        <p:txBody>
          <a:bodyPr/>
          <a:lstStyle/>
          <a:p>
            <a:pPr>
              <a:buFont typeface="Arial" charset="0"/>
              <a:buNone/>
            </a:pPr>
            <a:r>
              <a:rPr lang="ru-RU" sz="1600" i="1" smtClean="0">
                <a:latin typeface="Times New Roman" pitchFamily="18" charset="0"/>
              </a:rPr>
              <a:t>     «Подвиг этот будет в памяти жить </a:t>
            </a:r>
            <a:br>
              <a:rPr lang="ru-RU" sz="1600" i="1" smtClean="0">
                <a:latin typeface="Times New Roman" pitchFamily="18" charset="0"/>
              </a:rPr>
            </a:br>
            <a:r>
              <a:rPr lang="ru-RU" sz="1600" i="1" smtClean="0">
                <a:latin typeface="Times New Roman" pitchFamily="18" charset="0"/>
              </a:rPr>
              <a:t>И в наших сердцах гореть! </a:t>
            </a:r>
            <a:br>
              <a:rPr lang="ru-RU" sz="1600" i="1" smtClean="0">
                <a:latin typeface="Times New Roman" pitchFamily="18" charset="0"/>
              </a:rPr>
            </a:br>
            <a:r>
              <a:rPr lang="ru-RU" sz="1600" i="1" smtClean="0">
                <a:latin typeface="Times New Roman" pitchFamily="18" charset="0"/>
              </a:rPr>
              <a:t>Тех, кто с врагом был готов разделить, </a:t>
            </a:r>
            <a:br>
              <a:rPr lang="ru-RU" sz="1600" i="1" smtClean="0">
                <a:latin typeface="Times New Roman" pitchFamily="18" charset="0"/>
              </a:rPr>
            </a:br>
            <a:r>
              <a:rPr lang="ru-RU" sz="1600" i="1" smtClean="0">
                <a:latin typeface="Times New Roman" pitchFamily="18" charset="0"/>
              </a:rPr>
              <a:t>Поровну только смерть!»</a:t>
            </a:r>
          </a:p>
        </p:txBody>
      </p:sp>
      <p:sp>
        <p:nvSpPr>
          <p:cNvPr id="15363" name="Rectangle 4"/>
          <p:cNvSpPr>
            <a:spLocks noChangeArrowheads="1"/>
          </p:cNvSpPr>
          <p:nvPr/>
        </p:nvSpPr>
        <p:spPr bwMode="auto">
          <a:xfrm>
            <a:off x="611188" y="4321175"/>
            <a:ext cx="7991475" cy="2308225"/>
          </a:xfrm>
          <a:prstGeom prst="rect">
            <a:avLst/>
          </a:prstGeom>
          <a:noFill/>
          <a:ln w="9525">
            <a:noFill/>
            <a:miter lim="800000"/>
            <a:headEnd/>
            <a:tailEnd/>
          </a:ln>
        </p:spPr>
        <p:txBody>
          <a:bodyPr anchor="ctr">
            <a:spAutoFit/>
          </a:bodyPr>
          <a:lstStyle/>
          <a:p>
            <a:pPr algn="just"/>
            <a:r>
              <a:rPr lang="ru-RU" sz="1600">
                <a:latin typeface="Times New Roman" pitchFamily="18" charset="0"/>
              </a:rPr>
              <a:t>Война потребовала от народа величайшего напряжения сил и огромных жертв в общенациональном масштабе, раскрыла стойкость и мужество советского человека, способность к самопожертвованию во имя свободы и независимости Родины. В годы войны героизм стал массовым, стал нормой поведения советских людей. Тысячи солдат и офицеров обессмертили свои имена при обороне Брестской крепости, Одессы, Севастополя, Киева, Ленинграда, Новороссийска, в битве под Москвой, Сталинградом, Курском, на Северном Кавказе, Днепре, в предгорьях Карпат, при штурме Берлина и в других сражениях. За героические подвиги в Великой Отечественной войне звания Героя Советского Союза удостоены свыше 11 тыс. человек (часть - посмертно). </a:t>
            </a:r>
          </a:p>
        </p:txBody>
      </p:sp>
      <p:sp>
        <p:nvSpPr>
          <p:cNvPr id="15364" name="Rectangle 5"/>
          <p:cNvSpPr>
            <a:spLocks noChangeArrowheads="1"/>
          </p:cNvSpPr>
          <p:nvPr/>
        </p:nvSpPr>
        <p:spPr bwMode="auto">
          <a:xfrm>
            <a:off x="4067175" y="1982788"/>
            <a:ext cx="4535488" cy="2308225"/>
          </a:xfrm>
          <a:prstGeom prst="rect">
            <a:avLst/>
          </a:prstGeom>
          <a:noFill/>
          <a:ln w="9525">
            <a:noFill/>
            <a:miter lim="800000"/>
            <a:headEnd/>
            <a:tailEnd/>
          </a:ln>
        </p:spPr>
        <p:txBody>
          <a:bodyPr anchor="ctr">
            <a:spAutoFit/>
          </a:bodyPr>
          <a:lstStyle/>
          <a:p>
            <a:pPr algn="just"/>
            <a:r>
              <a:rPr lang="ru-RU" sz="1600">
                <a:latin typeface="Times New Roman" pitchFamily="18" charset="0"/>
              </a:rPr>
              <a:t>Герой Советского Союза – высшее звание, которого удостаивали за совершение подвига или выдающихся заслуг во время боевых действий, а также, в виде исключения, и в мирное время. Звание впервые установлено Постановлением в 1934 году, дополнительный знак отличия для Героя Советского Союза – медаль «Золотая Звезда» - учреждена Указом Президиума Верховного Совета СССР от 1 августа 1939 года. </a:t>
            </a:r>
          </a:p>
        </p:txBody>
      </p:sp>
      <p:pic>
        <p:nvPicPr>
          <p:cNvPr id="15365" name="Picture 8" descr="Golden_Star_medal_473"/>
          <p:cNvPicPr>
            <a:picLocks noChangeAspect="1" noChangeArrowheads="1"/>
          </p:cNvPicPr>
          <p:nvPr/>
        </p:nvPicPr>
        <p:blipFill>
          <a:blip r:embed="rId2"/>
          <a:srcRect/>
          <a:stretch>
            <a:fillRect/>
          </a:stretch>
        </p:blipFill>
        <p:spPr bwMode="auto">
          <a:xfrm>
            <a:off x="684213" y="1787525"/>
            <a:ext cx="3167062" cy="2416175"/>
          </a:xfrm>
          <a:prstGeom prst="rect">
            <a:avLst/>
          </a:prstGeom>
          <a:noFill/>
          <a:ln w="9525" cmpd="thickThin" algn="ctr">
            <a:solidFill>
              <a:srgbClr val="FF9900"/>
            </a:solid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Объект 2"/>
          <p:cNvSpPr>
            <a:spLocks noGrp="1"/>
          </p:cNvSpPr>
          <p:nvPr>
            <p:ph idx="1"/>
          </p:nvPr>
        </p:nvSpPr>
        <p:spPr>
          <a:xfrm>
            <a:off x="395288" y="4437063"/>
            <a:ext cx="8569325" cy="5475287"/>
          </a:xfrm>
        </p:spPr>
        <p:txBody>
          <a:bodyPr/>
          <a:lstStyle/>
          <a:p>
            <a:pPr marL="0" indent="0" algn="just">
              <a:buFont typeface="Arial" charset="0"/>
              <a:buNone/>
            </a:pPr>
            <a:r>
              <a:rPr lang="ru-RU" sz="1600" smtClean="0">
                <a:latin typeface="Times New Roman" pitchFamily="18" charset="0"/>
              </a:rPr>
              <a:t>Маршал авиации (1985), Герой Советского Союза (1944 – дважды; 1945). В Великую Отечественную войну в истребительной авиации, командир эскадрильи, заместитель командира полка, провёл 120 воздушных боёв; сбил 62 самолёта. Трижды Герой Советского Союза Иван Никитович Кожедуб на Ла-7 сбил 17 самолетов противника (в том числе реактивный истребитель Ме-262) из 62 сбитых им за время войны на истребителях марки Ла. Один из самых памятных боёв Кожедуб провел 19 февраля 1945 г. (иногда указывается дата 24 февраля). </a:t>
            </a:r>
          </a:p>
          <a:p>
            <a:pPr marL="0" indent="0" algn="just">
              <a:buFont typeface="Arial" charset="0"/>
              <a:buNone/>
            </a:pPr>
            <a:endParaRPr lang="ru-RU" sz="1600" smtClean="0">
              <a:latin typeface="Times New Roman" pitchFamily="18" charset="0"/>
            </a:endParaRPr>
          </a:p>
        </p:txBody>
      </p:sp>
      <p:sp>
        <p:nvSpPr>
          <p:cNvPr id="2" name="Заголовок 1"/>
          <p:cNvSpPr>
            <a:spLocks noGrp="1"/>
          </p:cNvSpPr>
          <p:nvPr>
            <p:ph type="title"/>
          </p:nvPr>
        </p:nvSpPr>
        <p:spPr>
          <a:xfrm rot="10800000" flipV="1">
            <a:off x="395288" y="260350"/>
            <a:ext cx="8229600" cy="617538"/>
          </a:xfrm>
        </p:spPr>
        <p:txBody>
          <a:bodyPr>
            <a:noAutofit/>
          </a:bodyPr>
          <a:lstStyle/>
          <a:p>
            <a:pPr>
              <a:defRPr/>
            </a:pPr>
            <a:r>
              <a:rPr lang="ru-RU" sz="3200" b="1" dirty="0">
                <a:solidFill>
                  <a:srgbClr val="FF6600"/>
                </a:solidFill>
                <a:latin typeface="Times New Roman" pitchFamily="18" charset="0"/>
                <a:ea typeface="+mn-ea"/>
                <a:cs typeface="Arial" charset="0"/>
              </a:rPr>
              <a:t>Заслуги</a:t>
            </a:r>
          </a:p>
        </p:txBody>
      </p:sp>
      <p:pic>
        <p:nvPicPr>
          <p:cNvPr id="33795" name="Picture 2" descr="C:\Users\Мария\Desktop\62077_900.jpg"/>
          <p:cNvPicPr>
            <a:picLocks noChangeAspect="1" noChangeArrowheads="1"/>
          </p:cNvPicPr>
          <p:nvPr/>
        </p:nvPicPr>
        <p:blipFill>
          <a:blip r:embed="rId2"/>
          <a:srcRect/>
          <a:stretch>
            <a:fillRect/>
          </a:stretch>
        </p:blipFill>
        <p:spPr bwMode="auto">
          <a:xfrm>
            <a:off x="2411413" y="863600"/>
            <a:ext cx="4248150" cy="3460750"/>
          </a:xfrm>
          <a:prstGeom prst="rect">
            <a:avLst/>
          </a:prstGeom>
          <a:noFill/>
          <a:ln w="9525" cmpd="thickThin">
            <a:solidFill>
              <a:srgbClr val="FF9900"/>
            </a:solid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Объект 2"/>
          <p:cNvSpPr>
            <a:spLocks noGrp="1"/>
          </p:cNvSpPr>
          <p:nvPr>
            <p:ph idx="1"/>
          </p:nvPr>
        </p:nvSpPr>
        <p:spPr>
          <a:xfrm>
            <a:off x="4284663" y="1196975"/>
            <a:ext cx="4473575" cy="4525963"/>
          </a:xfrm>
        </p:spPr>
        <p:txBody>
          <a:bodyPr/>
          <a:lstStyle/>
          <a:p>
            <a:pPr>
              <a:buFont typeface="Wingdings" pitchFamily="2" charset="2"/>
              <a:buChar char="Ø"/>
            </a:pPr>
            <a:endParaRPr lang="ru-RU" sz="2800" smtClean="0"/>
          </a:p>
          <a:p>
            <a:pPr>
              <a:buClr>
                <a:srgbClr val="002060"/>
              </a:buClr>
              <a:buFont typeface="Wingdings" pitchFamily="2" charset="2"/>
              <a:buChar char="Ø"/>
            </a:pPr>
            <a:r>
              <a:rPr lang="ru-RU" sz="2800" smtClean="0">
                <a:latin typeface="Times New Roman" pitchFamily="18" charset="0"/>
                <a:cs typeface="Arial" charset="0"/>
              </a:rPr>
              <a:t>Великая Отечественная война:</a:t>
            </a:r>
          </a:p>
          <a:p>
            <a:pPr>
              <a:buClr>
                <a:srgbClr val="002060"/>
              </a:buClr>
              <a:buFont typeface="Wingdings" pitchFamily="2" charset="2"/>
              <a:buChar char="Ø"/>
            </a:pPr>
            <a:r>
              <a:rPr lang="ru-RU" sz="2800" smtClean="0">
                <a:latin typeface="Times New Roman" pitchFamily="18" charset="0"/>
                <a:cs typeface="Arial" charset="0"/>
              </a:rPr>
              <a:t>Курская битва</a:t>
            </a:r>
          </a:p>
          <a:p>
            <a:pPr>
              <a:buClr>
                <a:srgbClr val="002060"/>
              </a:buClr>
              <a:buFont typeface="Wingdings" pitchFamily="2" charset="2"/>
              <a:buChar char="Ø"/>
            </a:pPr>
            <a:r>
              <a:rPr lang="ru-RU" sz="2800" smtClean="0">
                <a:latin typeface="Times New Roman" pitchFamily="18" charset="0"/>
                <a:cs typeface="Arial" charset="0"/>
              </a:rPr>
              <a:t>Битва за Берлин</a:t>
            </a:r>
          </a:p>
          <a:p>
            <a:pPr>
              <a:buClr>
                <a:srgbClr val="002060"/>
              </a:buClr>
              <a:buFont typeface="Wingdings" pitchFamily="2" charset="2"/>
              <a:buChar char="Ø"/>
            </a:pPr>
            <a:r>
              <a:rPr lang="ru-RU" sz="2800" smtClean="0">
                <a:latin typeface="Times New Roman" pitchFamily="18" charset="0"/>
                <a:cs typeface="Arial" charset="0"/>
              </a:rPr>
              <a:t>Корейская война 1950-1953</a:t>
            </a:r>
          </a:p>
          <a:p>
            <a:pPr>
              <a:buClr>
                <a:srgbClr val="002060"/>
              </a:buClr>
              <a:buFont typeface="Wingdings" pitchFamily="2" charset="2"/>
              <a:buChar char="Ø"/>
            </a:pPr>
            <a:endParaRPr lang="ru-RU" smtClean="0"/>
          </a:p>
        </p:txBody>
      </p:sp>
      <p:sp>
        <p:nvSpPr>
          <p:cNvPr id="2" name="Заголовок 1"/>
          <p:cNvSpPr>
            <a:spLocks noGrp="1"/>
          </p:cNvSpPr>
          <p:nvPr>
            <p:ph type="title"/>
          </p:nvPr>
        </p:nvSpPr>
        <p:spPr>
          <a:xfrm>
            <a:off x="827088" y="260350"/>
            <a:ext cx="8147050" cy="966788"/>
          </a:xfrm>
        </p:spPr>
        <p:txBody>
          <a:bodyPr>
            <a:noAutofit/>
          </a:bodyPr>
          <a:lstStyle/>
          <a:p>
            <a:pPr>
              <a:defRPr/>
            </a:pPr>
            <a:r>
              <a:rPr lang="ru-RU" sz="3200" b="1" dirty="0">
                <a:solidFill>
                  <a:srgbClr val="FF6600"/>
                </a:solidFill>
                <a:latin typeface="Times New Roman" pitchFamily="18" charset="0"/>
                <a:ea typeface="+mn-ea"/>
                <a:cs typeface="Arial" charset="0"/>
              </a:rPr>
              <a:t>Сражения и войны</a:t>
            </a:r>
            <a:br>
              <a:rPr lang="ru-RU" sz="3200" b="1" dirty="0">
                <a:solidFill>
                  <a:srgbClr val="FF6600"/>
                </a:solidFill>
                <a:latin typeface="Times New Roman" pitchFamily="18" charset="0"/>
                <a:ea typeface="+mn-ea"/>
                <a:cs typeface="Arial" charset="0"/>
              </a:rPr>
            </a:br>
            <a:endParaRPr lang="ru-RU" sz="3200" b="1" dirty="0">
              <a:solidFill>
                <a:srgbClr val="FF6600"/>
              </a:solidFill>
              <a:latin typeface="Times New Roman" pitchFamily="18" charset="0"/>
              <a:ea typeface="+mn-ea"/>
              <a:cs typeface="Arial" charset="0"/>
            </a:endParaRPr>
          </a:p>
        </p:txBody>
      </p:sp>
      <p:pic>
        <p:nvPicPr>
          <p:cNvPr id="34819" name="Picture 2" descr="C:\Users\Мария\Desktop\kozedub.jpg"/>
          <p:cNvPicPr>
            <a:picLocks noChangeAspect="1" noChangeArrowheads="1"/>
          </p:cNvPicPr>
          <p:nvPr/>
        </p:nvPicPr>
        <p:blipFill>
          <a:blip r:embed="rId2"/>
          <a:srcRect/>
          <a:stretch>
            <a:fillRect/>
          </a:stretch>
        </p:blipFill>
        <p:spPr bwMode="auto">
          <a:xfrm>
            <a:off x="827088" y="1628775"/>
            <a:ext cx="3173412" cy="4314825"/>
          </a:xfrm>
          <a:prstGeom prst="rect">
            <a:avLst/>
          </a:prstGeom>
          <a:noFill/>
          <a:ln w="9525" cmpd="thickThin">
            <a:solidFill>
              <a:srgbClr val="FF9900"/>
            </a:solid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Объект 2"/>
          <p:cNvSpPr>
            <a:spLocks noGrp="1"/>
          </p:cNvSpPr>
          <p:nvPr>
            <p:ph idx="1"/>
          </p:nvPr>
        </p:nvSpPr>
        <p:spPr>
          <a:xfrm>
            <a:off x="3800475" y="1533525"/>
            <a:ext cx="5040313" cy="5403850"/>
          </a:xfrm>
        </p:spPr>
        <p:txBody>
          <a:bodyPr/>
          <a:lstStyle/>
          <a:p>
            <a:pPr algn="just">
              <a:buClr>
                <a:srgbClr val="002060"/>
              </a:buClr>
              <a:buFont typeface="Wingdings" pitchFamily="2" charset="2"/>
              <a:buChar char="Ø"/>
            </a:pPr>
            <a:r>
              <a:rPr lang="ru-RU" sz="1600" smtClean="0">
                <a:latin typeface="Times New Roman" pitchFamily="18" charset="0"/>
              </a:rPr>
              <a:t>Трижды Герой Советского Союза </a:t>
            </a:r>
          </a:p>
          <a:p>
            <a:pPr algn="just">
              <a:buClr>
                <a:srgbClr val="002060"/>
              </a:buClr>
              <a:buFont typeface="Wingdings" pitchFamily="2" charset="2"/>
              <a:buChar char="Ø"/>
            </a:pPr>
            <a:r>
              <a:rPr lang="ru-RU" sz="1600" smtClean="0">
                <a:latin typeface="Times New Roman" pitchFamily="18" charset="0"/>
              </a:rPr>
              <a:t>Кавалер двух орденов Ленина</a:t>
            </a:r>
          </a:p>
          <a:p>
            <a:pPr algn="just">
              <a:buClr>
                <a:srgbClr val="002060"/>
              </a:buClr>
              <a:buFont typeface="Wingdings" pitchFamily="2" charset="2"/>
              <a:buChar char="Ø"/>
            </a:pPr>
            <a:r>
              <a:rPr lang="ru-RU" sz="1600" smtClean="0">
                <a:latin typeface="Times New Roman" pitchFamily="18" charset="0"/>
              </a:rPr>
              <a:t>Кавалер семи орденов Красного Знамени</a:t>
            </a:r>
          </a:p>
          <a:p>
            <a:pPr algn="just">
              <a:buClr>
                <a:srgbClr val="002060"/>
              </a:buClr>
              <a:buFont typeface="Wingdings" pitchFamily="2" charset="2"/>
              <a:buChar char="Ø"/>
            </a:pPr>
            <a:r>
              <a:rPr lang="ru-RU" sz="1600" smtClean="0">
                <a:latin typeface="Times New Roman" pitchFamily="18" charset="0"/>
              </a:rPr>
              <a:t>Кавалер ордена Александра Невского </a:t>
            </a:r>
          </a:p>
          <a:p>
            <a:pPr algn="just">
              <a:buClr>
                <a:srgbClr val="002060"/>
              </a:buClr>
              <a:buFont typeface="Wingdings" pitchFamily="2" charset="2"/>
              <a:buChar char="Ø"/>
            </a:pPr>
            <a:r>
              <a:rPr lang="ru-RU" sz="1600" smtClean="0">
                <a:latin typeface="Times New Roman" pitchFamily="18" charset="0"/>
              </a:rPr>
              <a:t>Кавалер ордена Отечественной войны I степени </a:t>
            </a:r>
          </a:p>
          <a:p>
            <a:pPr algn="just">
              <a:buClr>
                <a:srgbClr val="002060"/>
              </a:buClr>
              <a:buFont typeface="Wingdings" pitchFamily="2" charset="2"/>
              <a:buChar char="Ø"/>
            </a:pPr>
            <a:r>
              <a:rPr lang="ru-RU" sz="1600" smtClean="0">
                <a:latin typeface="Times New Roman" pitchFamily="18" charset="0"/>
              </a:rPr>
              <a:t>Кавалер двух орденов Красной Звезды</a:t>
            </a:r>
          </a:p>
          <a:p>
            <a:pPr algn="just">
              <a:buClr>
                <a:srgbClr val="002060"/>
              </a:buClr>
              <a:buFont typeface="Wingdings" pitchFamily="2" charset="2"/>
              <a:buChar char="Ø"/>
            </a:pPr>
            <a:r>
              <a:rPr lang="ru-RU" sz="1600" smtClean="0">
                <a:latin typeface="Times New Roman" pitchFamily="18" charset="0"/>
              </a:rPr>
              <a:t>Кавалер ордена «За службу Родине в Вооружённых Силах СССР» II степени</a:t>
            </a:r>
          </a:p>
          <a:p>
            <a:pPr algn="just">
              <a:buClr>
                <a:srgbClr val="002060"/>
              </a:buClr>
              <a:buFont typeface="Wingdings" pitchFamily="2" charset="2"/>
              <a:buChar char="Ø"/>
            </a:pPr>
            <a:r>
              <a:rPr lang="ru-RU" sz="1600" smtClean="0">
                <a:latin typeface="Times New Roman" pitchFamily="18" charset="0"/>
              </a:rPr>
              <a:t>Кавалер ордена «За службу Родине в Вооружённых Силах СССР» III степени </a:t>
            </a:r>
          </a:p>
          <a:p>
            <a:pPr algn="just">
              <a:buClr>
                <a:srgbClr val="002060"/>
              </a:buClr>
              <a:buFont typeface="Wingdings" pitchFamily="2" charset="2"/>
              <a:buChar char="Ø"/>
            </a:pPr>
            <a:r>
              <a:rPr lang="ru-RU" sz="1600" smtClean="0">
                <a:latin typeface="Times New Roman" pitchFamily="18" charset="0"/>
              </a:rPr>
              <a:t>Кавалер ордена Боевого Красного знамени МНР (Монгольской Народной Республики)</a:t>
            </a:r>
          </a:p>
        </p:txBody>
      </p:sp>
      <p:sp>
        <p:nvSpPr>
          <p:cNvPr id="2" name="Заголовок 1"/>
          <p:cNvSpPr>
            <a:spLocks noGrp="1"/>
          </p:cNvSpPr>
          <p:nvPr>
            <p:ph type="title"/>
          </p:nvPr>
        </p:nvSpPr>
        <p:spPr>
          <a:xfrm>
            <a:off x="250825" y="-242888"/>
            <a:ext cx="8435975" cy="1219201"/>
          </a:xfrm>
        </p:spPr>
        <p:txBody>
          <a:bodyPr/>
          <a:lstStyle/>
          <a:p>
            <a:pPr>
              <a:defRPr/>
            </a:pPr>
            <a:r>
              <a:rPr lang="ru-RU" sz="3200" b="1" dirty="0">
                <a:solidFill>
                  <a:srgbClr val="FF6600"/>
                </a:solidFill>
                <a:latin typeface="Times New Roman" pitchFamily="18" charset="0"/>
                <a:ea typeface="+mn-ea"/>
                <a:cs typeface="Arial" charset="0"/>
              </a:rPr>
              <a:t>Награды</a:t>
            </a:r>
          </a:p>
        </p:txBody>
      </p:sp>
      <p:pic>
        <p:nvPicPr>
          <p:cNvPr id="35843" name="Picture 3"/>
          <p:cNvPicPr>
            <a:picLocks noChangeAspect="1" noChangeArrowheads="1"/>
          </p:cNvPicPr>
          <p:nvPr/>
        </p:nvPicPr>
        <p:blipFill>
          <a:blip r:embed="rId2"/>
          <a:srcRect/>
          <a:stretch>
            <a:fillRect/>
          </a:stretch>
        </p:blipFill>
        <p:spPr bwMode="auto">
          <a:xfrm>
            <a:off x="684213" y="1354138"/>
            <a:ext cx="3109912" cy="4595812"/>
          </a:xfrm>
          <a:prstGeom prst="rect">
            <a:avLst/>
          </a:prstGeom>
          <a:noFill/>
          <a:ln w="9525" cmpd="thickThin">
            <a:solidFill>
              <a:srgbClr val="FF9900"/>
            </a:solid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Объект 2"/>
          <p:cNvSpPr>
            <a:spLocks noGrp="1"/>
          </p:cNvSpPr>
          <p:nvPr>
            <p:ph idx="1"/>
          </p:nvPr>
        </p:nvSpPr>
        <p:spPr>
          <a:xfrm>
            <a:off x="3713163" y="1104900"/>
            <a:ext cx="5195887" cy="5761038"/>
          </a:xfrm>
        </p:spPr>
        <p:txBody>
          <a:bodyPr/>
          <a:lstStyle/>
          <a:p>
            <a:pPr algn="just">
              <a:buClr>
                <a:srgbClr val="002060"/>
              </a:buClr>
              <a:buFont typeface="Wingdings" pitchFamily="2" charset="2"/>
              <a:buChar char="Ø"/>
            </a:pPr>
            <a:r>
              <a:rPr lang="ru-RU" sz="1600" smtClean="0">
                <a:latin typeface="Times New Roman" pitchFamily="18" charset="0"/>
              </a:rPr>
              <a:t>Бронзовый бюст Кожедуба установлен на родине в селе Ображиевка.</a:t>
            </a:r>
          </a:p>
          <a:p>
            <a:pPr algn="just">
              <a:buClr>
                <a:srgbClr val="002060"/>
              </a:buClr>
              <a:buFont typeface="Wingdings" pitchFamily="2" charset="2"/>
              <a:buChar char="Ø"/>
            </a:pPr>
            <a:r>
              <a:rPr lang="ru-RU" sz="1600" smtClean="0">
                <a:latin typeface="Times New Roman" pitchFamily="18" charset="0"/>
              </a:rPr>
              <a:t>Его Ла-7 (бортовой № 27) экспонируется в музее ВВС в Монино.</a:t>
            </a:r>
          </a:p>
          <a:p>
            <a:pPr algn="just">
              <a:buClr>
                <a:srgbClr val="002060"/>
              </a:buClr>
              <a:buFont typeface="Wingdings" pitchFamily="2" charset="2"/>
              <a:buChar char="Ø"/>
            </a:pPr>
            <a:r>
              <a:rPr lang="ru-RU" sz="1600" smtClean="0">
                <a:latin typeface="Times New Roman" pitchFamily="18" charset="0"/>
              </a:rPr>
              <a:t>Именем Ивана Кожедуба названа улица на Юго-Востоке Москвы (улица Маршала Кожедуба). Также в его честь названы улицы в городах Усть-Каменогорск и Алма-Ата в Казахстане.</a:t>
            </a:r>
          </a:p>
          <a:p>
            <a:pPr algn="just">
              <a:buClr>
                <a:srgbClr val="002060"/>
              </a:buClr>
              <a:buFont typeface="Wingdings" pitchFamily="2" charset="2"/>
              <a:buChar char="Ø"/>
            </a:pPr>
            <a:r>
              <a:rPr lang="ru-RU" sz="1600" smtClean="0">
                <a:latin typeface="Times New Roman" pitchFamily="18" charset="0"/>
              </a:rPr>
              <a:t> Имя Трижды Героя Советского Союза Ивана Никитича Кожедуба носит Харьковский университет Воздушных Сил, а также Шосткинский химико-технологический колледж.</a:t>
            </a:r>
          </a:p>
          <a:p>
            <a:pPr algn="just">
              <a:buClr>
                <a:srgbClr val="002060"/>
              </a:buClr>
              <a:buFont typeface="Wingdings" pitchFamily="2" charset="2"/>
              <a:buChar char="Ø"/>
            </a:pPr>
            <a:r>
              <a:rPr lang="ru-RU" sz="1600" smtClean="0">
                <a:latin typeface="Times New Roman" pitchFamily="18" charset="0"/>
              </a:rPr>
              <a:t>8 мая 2010 года памятник Кожедубу открыт в парке Вечной Славы в Киеве.</a:t>
            </a:r>
          </a:p>
          <a:p>
            <a:pPr algn="just">
              <a:buClr>
                <a:srgbClr val="002060"/>
              </a:buClr>
              <a:buFont typeface="Wingdings" pitchFamily="2" charset="2"/>
              <a:buChar char="Ø"/>
            </a:pPr>
            <a:r>
              <a:rPr lang="ru-RU" sz="1600" smtClean="0">
                <a:latin typeface="Times New Roman" pitchFamily="18" charset="0"/>
              </a:rPr>
              <a:t>8 июня 2010 года в городе Шостка в ознаменование 90-летия Кожедуба был установлен бюст возле музея Ивана Кожедуба.</a:t>
            </a:r>
          </a:p>
        </p:txBody>
      </p:sp>
      <p:sp>
        <p:nvSpPr>
          <p:cNvPr id="2" name="Заголовок 1"/>
          <p:cNvSpPr>
            <a:spLocks noGrp="1"/>
          </p:cNvSpPr>
          <p:nvPr>
            <p:ph type="title"/>
          </p:nvPr>
        </p:nvSpPr>
        <p:spPr>
          <a:xfrm>
            <a:off x="468313" y="-315913"/>
            <a:ext cx="8229600" cy="1270001"/>
          </a:xfrm>
        </p:spPr>
        <p:txBody>
          <a:bodyPr/>
          <a:lstStyle/>
          <a:p>
            <a:pPr>
              <a:defRPr/>
            </a:pPr>
            <a:r>
              <a:rPr lang="ru-RU" sz="3200" b="1" dirty="0">
                <a:solidFill>
                  <a:srgbClr val="FF6600"/>
                </a:solidFill>
                <a:latin typeface="Times New Roman" pitchFamily="18" charset="0"/>
                <a:ea typeface="+mn-ea"/>
                <a:cs typeface="Arial" charset="0"/>
              </a:rPr>
              <a:t>Память</a:t>
            </a:r>
          </a:p>
        </p:txBody>
      </p:sp>
      <p:pic>
        <p:nvPicPr>
          <p:cNvPr id="36867" name="Picture 2" descr="C:\Users\Мария\Desktop\p1050619_novyy_razmer-47112.jpg"/>
          <p:cNvPicPr>
            <a:picLocks noChangeAspect="1" noChangeArrowheads="1"/>
          </p:cNvPicPr>
          <p:nvPr/>
        </p:nvPicPr>
        <p:blipFill>
          <a:blip r:embed="rId2"/>
          <a:srcRect/>
          <a:stretch>
            <a:fillRect/>
          </a:stretch>
        </p:blipFill>
        <p:spPr bwMode="auto">
          <a:xfrm>
            <a:off x="468313" y="1268413"/>
            <a:ext cx="3227387" cy="2420937"/>
          </a:xfrm>
          <a:prstGeom prst="rect">
            <a:avLst/>
          </a:prstGeom>
          <a:noFill/>
          <a:ln w="9525" cmpd="thickThin">
            <a:solidFill>
              <a:srgbClr val="FF9900"/>
            </a:solidFill>
            <a:miter lim="800000"/>
            <a:headEnd/>
            <a:tailEnd/>
          </a:ln>
        </p:spPr>
      </p:pic>
      <p:pic>
        <p:nvPicPr>
          <p:cNvPr id="36868" name="Picture 3" descr="C:\Users\Мария\Desktop\KogedubIvanNikit_memdoska-school_Krolevec.jpg"/>
          <p:cNvPicPr>
            <a:picLocks noChangeAspect="1" noChangeArrowheads="1"/>
          </p:cNvPicPr>
          <p:nvPr/>
        </p:nvPicPr>
        <p:blipFill>
          <a:blip r:embed="rId3"/>
          <a:srcRect/>
          <a:stretch>
            <a:fillRect/>
          </a:stretch>
        </p:blipFill>
        <p:spPr bwMode="auto">
          <a:xfrm>
            <a:off x="468313" y="4005263"/>
            <a:ext cx="3275012" cy="2373312"/>
          </a:xfrm>
          <a:prstGeom prst="rect">
            <a:avLst/>
          </a:prstGeom>
          <a:noFill/>
          <a:ln w="9525" cmpd="thickThin">
            <a:solidFill>
              <a:srgbClr val="FF9900"/>
            </a:solid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Заголовок 1"/>
          <p:cNvSpPr>
            <a:spLocks noGrp="1"/>
          </p:cNvSpPr>
          <p:nvPr>
            <p:ph type="title"/>
          </p:nvPr>
        </p:nvSpPr>
        <p:spPr/>
        <p:txBody>
          <a:bodyPr/>
          <a:lstStyle/>
          <a:p>
            <a:r>
              <a:rPr lang="ru-RU" b="1" smtClean="0">
                <a:solidFill>
                  <a:srgbClr val="FF6600"/>
                </a:solidFill>
                <a:latin typeface="Times New Roman" pitchFamily="18" charset="0"/>
                <a:cs typeface="Arial" charset="0"/>
              </a:rPr>
              <a:t>Память</a:t>
            </a:r>
            <a:endParaRPr lang="ru-RU" smtClean="0"/>
          </a:p>
        </p:txBody>
      </p:sp>
      <p:sp>
        <p:nvSpPr>
          <p:cNvPr id="37890" name="Объект 2"/>
          <p:cNvSpPr>
            <a:spLocks noGrp="1"/>
          </p:cNvSpPr>
          <p:nvPr>
            <p:ph idx="1"/>
          </p:nvPr>
        </p:nvSpPr>
        <p:spPr>
          <a:xfrm>
            <a:off x="3924300" y="1268413"/>
            <a:ext cx="4762500" cy="4857750"/>
          </a:xfrm>
        </p:spPr>
        <p:txBody>
          <a:bodyPr/>
          <a:lstStyle/>
          <a:p>
            <a:pPr algn="just">
              <a:buClr>
                <a:srgbClr val="002060"/>
              </a:buClr>
              <a:buFont typeface="Wingdings" pitchFamily="2" charset="2"/>
              <a:buChar char="Ø"/>
            </a:pPr>
            <a:r>
              <a:rPr lang="ru-RU" sz="1600" smtClean="0">
                <a:solidFill>
                  <a:srgbClr val="000000"/>
                </a:solidFill>
                <a:latin typeface="Times New Roman" pitchFamily="18" charset="0"/>
              </a:rPr>
              <a:t>12 ноября 2010 года памятник Кожедубу был установлен в Харькове, на территории Харьковского университета Воздушных Сил.</a:t>
            </a:r>
          </a:p>
          <a:p>
            <a:pPr algn="just">
              <a:buClr>
                <a:srgbClr val="002060"/>
              </a:buClr>
              <a:buFont typeface="Wingdings" pitchFamily="2" charset="2"/>
              <a:buChar char="Ø"/>
            </a:pPr>
            <a:r>
              <a:rPr lang="ru-RU" sz="1600" smtClean="0">
                <a:solidFill>
                  <a:srgbClr val="000000"/>
                </a:solidFill>
                <a:latin typeface="Times New Roman" pitchFamily="18" charset="0"/>
              </a:rPr>
              <a:t>О Кожедубе снят документальный фильм «Тайны века. Две войны Ивана Кожедуба».</a:t>
            </a:r>
          </a:p>
          <a:p>
            <a:pPr algn="just">
              <a:buClr>
                <a:srgbClr val="002060"/>
              </a:buClr>
              <a:buFont typeface="Wingdings" pitchFamily="2" charset="2"/>
              <a:buChar char="Ø"/>
            </a:pPr>
            <a:r>
              <a:rPr lang="ru-RU" sz="1600" smtClean="0">
                <a:solidFill>
                  <a:srgbClr val="000000"/>
                </a:solidFill>
                <a:latin typeface="Times New Roman" pitchFamily="18" charset="0"/>
              </a:rPr>
              <a:t>Именем Ивана Кожедуба назван скорый поезд № 118/117 сообщением Сумы-Москва.</a:t>
            </a:r>
          </a:p>
          <a:p>
            <a:pPr algn="just">
              <a:buClr>
                <a:srgbClr val="002060"/>
              </a:buClr>
              <a:buFont typeface="Wingdings" pitchFamily="2" charset="2"/>
              <a:buChar char="Ø"/>
            </a:pPr>
            <a:r>
              <a:rPr lang="ru-RU" sz="1600" smtClean="0">
                <a:solidFill>
                  <a:srgbClr val="000000"/>
                </a:solidFill>
                <a:latin typeface="Times New Roman" pitchFamily="18" charset="0"/>
              </a:rPr>
              <a:t>Именем Ивана Кожедуба названа небольшая улица в г. Алма-Ата, Республика Казахстан.</a:t>
            </a:r>
          </a:p>
          <a:p>
            <a:pPr algn="just">
              <a:buClr>
                <a:srgbClr val="002060"/>
              </a:buClr>
              <a:buFont typeface="Wingdings" pitchFamily="2" charset="2"/>
              <a:buChar char="Ø"/>
            </a:pPr>
            <a:r>
              <a:rPr lang="ru-RU" sz="1600" smtClean="0">
                <a:solidFill>
                  <a:srgbClr val="000000"/>
                </a:solidFill>
                <a:latin typeface="Times New Roman" pitchFamily="18" charset="0"/>
              </a:rPr>
              <a:t>Именем Маршала Кожедуба названа улица в г. Москва (р-н Люблино).</a:t>
            </a:r>
          </a:p>
          <a:p>
            <a:pPr algn="just">
              <a:buClr>
                <a:srgbClr val="002060"/>
              </a:buClr>
              <a:buFont typeface="Wingdings" pitchFamily="2" charset="2"/>
              <a:buChar char="Ø"/>
            </a:pPr>
            <a:r>
              <a:rPr lang="ru-RU" sz="1600" smtClean="0">
                <a:solidFill>
                  <a:srgbClr val="000000"/>
                </a:solidFill>
                <a:latin typeface="Times New Roman" pitchFamily="18" charset="0"/>
              </a:rPr>
              <a:t>Именем Ивана Кожедуба назван пионерский лагерь в Московской области (Одинцовский р-н, под Кубинкой).</a:t>
            </a:r>
          </a:p>
          <a:p>
            <a:pPr algn="just"/>
            <a:endParaRPr lang="ru-RU" sz="1600" smtClean="0">
              <a:solidFill>
                <a:srgbClr val="000000"/>
              </a:solidFill>
            </a:endParaRPr>
          </a:p>
          <a:p>
            <a:endParaRPr lang="ru-RU" smtClean="0"/>
          </a:p>
        </p:txBody>
      </p:sp>
      <p:pic>
        <p:nvPicPr>
          <p:cNvPr id="37891" name="Picture 2" descr="C:\Users\Мария\Desktop\KozhedubIvanNikit_poezd_Sumy.jpg"/>
          <p:cNvPicPr>
            <a:picLocks noChangeAspect="1" noChangeArrowheads="1"/>
          </p:cNvPicPr>
          <p:nvPr/>
        </p:nvPicPr>
        <p:blipFill>
          <a:blip r:embed="rId2"/>
          <a:srcRect/>
          <a:stretch>
            <a:fillRect/>
          </a:stretch>
        </p:blipFill>
        <p:spPr bwMode="auto">
          <a:xfrm>
            <a:off x="447675" y="1412875"/>
            <a:ext cx="3457575" cy="2592388"/>
          </a:xfrm>
          <a:prstGeom prst="rect">
            <a:avLst/>
          </a:prstGeom>
          <a:noFill/>
          <a:ln w="9525" cmpd="thickThin">
            <a:solidFill>
              <a:srgbClr val="FF9900"/>
            </a:solidFill>
            <a:miter lim="800000"/>
            <a:headEnd/>
            <a:tailEnd/>
          </a:ln>
        </p:spPr>
      </p:pic>
      <p:pic>
        <p:nvPicPr>
          <p:cNvPr id="37892" name="Picture 3" descr="C:\Users\Мария\Desktop\thumb_2001_person_gallery.jpg"/>
          <p:cNvPicPr>
            <a:picLocks noChangeAspect="1" noChangeArrowheads="1"/>
          </p:cNvPicPr>
          <p:nvPr/>
        </p:nvPicPr>
        <p:blipFill>
          <a:blip r:embed="rId3"/>
          <a:srcRect/>
          <a:stretch>
            <a:fillRect/>
          </a:stretch>
        </p:blipFill>
        <p:spPr bwMode="auto">
          <a:xfrm>
            <a:off x="458788" y="4076700"/>
            <a:ext cx="3470275" cy="2600325"/>
          </a:xfrm>
          <a:prstGeom prst="rect">
            <a:avLst/>
          </a:prstGeom>
          <a:noFill/>
          <a:ln w="9525" cmpd="thickThin">
            <a:solidFill>
              <a:srgbClr val="FF9900"/>
            </a:solid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3"/>
          <p:cNvPicPr>
            <a:picLocks noChangeAspect="1" noChangeArrowheads="1"/>
          </p:cNvPicPr>
          <p:nvPr/>
        </p:nvPicPr>
        <p:blipFill>
          <a:blip r:embed="rId2"/>
          <a:srcRect/>
          <a:stretch>
            <a:fillRect/>
          </a:stretch>
        </p:blipFill>
        <p:spPr bwMode="auto">
          <a:xfrm>
            <a:off x="1042988" y="1284288"/>
            <a:ext cx="3148012" cy="4737100"/>
          </a:xfrm>
          <a:prstGeom prst="rect">
            <a:avLst/>
          </a:prstGeom>
          <a:noFill/>
          <a:ln w="9525" cmpd="thickThin">
            <a:solidFill>
              <a:srgbClr val="FF9900"/>
            </a:solidFill>
            <a:miter lim="800000"/>
            <a:headEnd/>
            <a:tailEnd/>
          </a:ln>
        </p:spPr>
      </p:pic>
      <p:sp>
        <p:nvSpPr>
          <p:cNvPr id="38914" name="Прямоугольник 3"/>
          <p:cNvSpPr>
            <a:spLocks noChangeArrowheads="1"/>
          </p:cNvSpPr>
          <p:nvPr/>
        </p:nvSpPr>
        <p:spPr bwMode="auto">
          <a:xfrm>
            <a:off x="4284663" y="1844675"/>
            <a:ext cx="4608512" cy="1816100"/>
          </a:xfrm>
          <a:prstGeom prst="rect">
            <a:avLst/>
          </a:prstGeom>
          <a:noFill/>
          <a:ln w="9525">
            <a:noFill/>
            <a:miter lim="800000"/>
            <a:headEnd/>
            <a:tailEnd/>
          </a:ln>
        </p:spPr>
        <p:txBody>
          <a:bodyPr>
            <a:spAutoFit/>
          </a:bodyPr>
          <a:lstStyle/>
          <a:p>
            <a:pPr algn="just" eaLnBrk="0" hangingPunct="0">
              <a:spcBef>
                <a:spcPct val="20000"/>
              </a:spcBef>
              <a:buClr>
                <a:srgbClr val="002060"/>
              </a:buClr>
            </a:pPr>
            <a:r>
              <a:rPr lang="ru-RU" sz="2800">
                <a:latin typeface="Times New Roman" pitchFamily="18" charset="0"/>
              </a:rPr>
              <a:t>Скончался Иван Никитич Кожедуб 8 августа 1991 года. Похоронен на Новодевичьем кладбище в Москве.</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p:cNvSpPr>
          <p:nvPr>
            <p:ph type="title"/>
          </p:nvPr>
        </p:nvSpPr>
        <p:spPr>
          <a:xfrm>
            <a:off x="468313" y="34925"/>
            <a:ext cx="8229600" cy="1143000"/>
          </a:xfrm>
        </p:spPr>
        <p:txBody>
          <a:bodyPr/>
          <a:lstStyle/>
          <a:p>
            <a:r>
              <a:rPr lang="ru-RU" sz="3600" b="1" smtClean="0">
                <a:solidFill>
                  <a:srgbClr val="FF6600"/>
                </a:solidFill>
                <a:latin typeface="Times New Roman" pitchFamily="18" charset="0"/>
                <a:cs typeface="Arial" charset="0"/>
              </a:rPr>
              <a:t>Литература</a:t>
            </a:r>
            <a:endParaRPr lang="ru-RU" smtClean="0"/>
          </a:p>
        </p:txBody>
      </p:sp>
      <p:pic>
        <p:nvPicPr>
          <p:cNvPr id="39938" name="Picture 2" descr="C:\Users\Мария\Desktop\07135122_cover.jpg"/>
          <p:cNvPicPr>
            <a:picLocks noChangeAspect="1" noChangeArrowheads="1"/>
          </p:cNvPicPr>
          <p:nvPr/>
        </p:nvPicPr>
        <p:blipFill>
          <a:blip r:embed="rId2"/>
          <a:srcRect/>
          <a:stretch>
            <a:fillRect/>
          </a:stretch>
        </p:blipFill>
        <p:spPr bwMode="auto">
          <a:xfrm>
            <a:off x="712788" y="1700213"/>
            <a:ext cx="2003425" cy="3160712"/>
          </a:xfrm>
          <a:prstGeom prst="rect">
            <a:avLst/>
          </a:prstGeom>
          <a:noFill/>
          <a:ln w="9525" cmpd="thickThin">
            <a:solidFill>
              <a:srgbClr val="FF9900"/>
            </a:solidFill>
            <a:miter lim="800000"/>
            <a:headEnd/>
            <a:tailEnd/>
          </a:ln>
        </p:spPr>
      </p:pic>
      <p:pic>
        <p:nvPicPr>
          <p:cNvPr id="39939" name="Picture 3" descr="C:\Users\Мария\Desktop\cover.jpg"/>
          <p:cNvPicPr>
            <a:picLocks noChangeAspect="1" noChangeArrowheads="1"/>
          </p:cNvPicPr>
          <p:nvPr/>
        </p:nvPicPr>
        <p:blipFill>
          <a:blip r:embed="rId3"/>
          <a:srcRect/>
          <a:stretch>
            <a:fillRect/>
          </a:stretch>
        </p:blipFill>
        <p:spPr bwMode="auto">
          <a:xfrm>
            <a:off x="2555875" y="2736850"/>
            <a:ext cx="1903413" cy="2960688"/>
          </a:xfrm>
          <a:prstGeom prst="rect">
            <a:avLst/>
          </a:prstGeom>
          <a:noFill/>
          <a:ln w="9525" cmpd="thickThin">
            <a:solidFill>
              <a:srgbClr val="FF9900"/>
            </a:solidFill>
            <a:miter lim="800000"/>
            <a:headEnd/>
            <a:tailEnd/>
          </a:ln>
        </p:spPr>
      </p:pic>
      <p:pic>
        <p:nvPicPr>
          <p:cNvPr id="39940" name="Picture 4" descr="C:\Users\Мария\Desktop\1001031.jpg"/>
          <p:cNvPicPr>
            <a:picLocks noChangeAspect="1" noChangeArrowheads="1"/>
          </p:cNvPicPr>
          <p:nvPr/>
        </p:nvPicPr>
        <p:blipFill>
          <a:blip r:embed="rId4"/>
          <a:srcRect/>
          <a:stretch>
            <a:fillRect/>
          </a:stretch>
        </p:blipFill>
        <p:spPr bwMode="auto">
          <a:xfrm>
            <a:off x="4691063" y="1366838"/>
            <a:ext cx="1984375" cy="2741612"/>
          </a:xfrm>
          <a:prstGeom prst="rect">
            <a:avLst/>
          </a:prstGeom>
          <a:noFill/>
          <a:ln w="9525" cmpd="thickThin">
            <a:solidFill>
              <a:srgbClr val="FF9900"/>
            </a:solidFill>
            <a:miter lim="800000"/>
            <a:headEnd/>
            <a:tailEnd/>
          </a:ln>
        </p:spPr>
      </p:pic>
      <p:pic>
        <p:nvPicPr>
          <p:cNvPr id="39941" name="Picture 5" descr="C:\Users\Мария\Desktop\п.jpg"/>
          <p:cNvPicPr>
            <a:picLocks noChangeAspect="1" noChangeArrowheads="1"/>
          </p:cNvPicPr>
          <p:nvPr/>
        </p:nvPicPr>
        <p:blipFill>
          <a:blip r:embed="rId5"/>
          <a:srcRect/>
          <a:stretch>
            <a:fillRect/>
          </a:stretch>
        </p:blipFill>
        <p:spPr bwMode="auto">
          <a:xfrm>
            <a:off x="6516688" y="3068638"/>
            <a:ext cx="1905000" cy="2943225"/>
          </a:xfrm>
          <a:prstGeom prst="rect">
            <a:avLst/>
          </a:prstGeom>
          <a:noFill/>
          <a:ln w="9525" cmpd="thickThin">
            <a:solidFill>
              <a:srgbClr val="FF9900"/>
            </a:solid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Заголовок 1"/>
          <p:cNvSpPr>
            <a:spLocks noGrp="1"/>
          </p:cNvSpPr>
          <p:nvPr>
            <p:ph type="title"/>
          </p:nvPr>
        </p:nvSpPr>
        <p:spPr>
          <a:xfrm>
            <a:off x="1187450" y="981075"/>
            <a:ext cx="8229600" cy="1143000"/>
          </a:xfrm>
        </p:spPr>
        <p:txBody>
          <a:bodyPr/>
          <a:lstStyle/>
          <a:p>
            <a:pPr eaLnBrk="1" hangingPunct="1">
              <a:spcBef>
                <a:spcPts val="1200"/>
              </a:spcBef>
            </a:pPr>
            <a:r>
              <a:rPr lang="ru-RU" sz="3600" b="1" smtClean="0">
                <a:solidFill>
                  <a:srgbClr val="FF6600"/>
                </a:solidFill>
                <a:latin typeface="Times New Roman" pitchFamily="18" charset="0"/>
                <a:cs typeface="Arial" charset="0"/>
              </a:rPr>
              <a:t>Василий Григорьевич  Зайцев-</a:t>
            </a:r>
            <a:br>
              <a:rPr lang="ru-RU" sz="3600" b="1" smtClean="0">
                <a:solidFill>
                  <a:srgbClr val="FF6600"/>
                </a:solidFill>
                <a:latin typeface="Times New Roman" pitchFamily="18" charset="0"/>
                <a:cs typeface="Arial" charset="0"/>
              </a:rPr>
            </a:br>
            <a:r>
              <a:rPr lang="ru-RU" sz="3600" b="1" smtClean="0">
                <a:solidFill>
                  <a:srgbClr val="FF6600"/>
                </a:solidFill>
                <a:latin typeface="Times New Roman" pitchFamily="18" charset="0"/>
                <a:cs typeface="Arial" charset="0"/>
              </a:rPr>
              <a:t>Герой Советского Союза</a:t>
            </a:r>
            <a:br>
              <a:rPr lang="ru-RU" sz="3600" b="1" smtClean="0">
                <a:solidFill>
                  <a:srgbClr val="FF6600"/>
                </a:solidFill>
                <a:latin typeface="Times New Roman" pitchFamily="18" charset="0"/>
                <a:cs typeface="Arial" charset="0"/>
              </a:rPr>
            </a:br>
            <a:r>
              <a:rPr lang="ru-RU" sz="3600" b="1" smtClean="0">
                <a:solidFill>
                  <a:srgbClr val="FF6600"/>
                </a:solidFill>
                <a:latin typeface="Times New Roman" pitchFamily="18" charset="0"/>
                <a:cs typeface="Arial" charset="0"/>
              </a:rPr>
              <a:t>(1915-1991 гг.)</a:t>
            </a:r>
            <a:br>
              <a:rPr lang="ru-RU" sz="3600" b="1" smtClean="0">
                <a:solidFill>
                  <a:srgbClr val="FF6600"/>
                </a:solidFill>
                <a:latin typeface="Times New Roman" pitchFamily="18" charset="0"/>
                <a:cs typeface="Arial" charset="0"/>
              </a:rPr>
            </a:br>
            <a:endParaRPr lang="ru-RU" sz="3600" b="1" smtClean="0">
              <a:solidFill>
                <a:srgbClr val="FF6600"/>
              </a:solidFill>
              <a:latin typeface="Times New Roman" pitchFamily="18" charset="0"/>
              <a:cs typeface="Arial" charset="0"/>
            </a:endParaRPr>
          </a:p>
        </p:txBody>
      </p:sp>
      <p:pic>
        <p:nvPicPr>
          <p:cNvPr id="40962" name="Picture 2" descr="C:\Users\Мария\Desktop\Zajcev_VasilGrig.jpg"/>
          <p:cNvPicPr>
            <a:picLocks noGrp="1" noChangeAspect="1" noChangeArrowheads="1"/>
          </p:cNvPicPr>
          <p:nvPr>
            <p:ph idx="1"/>
          </p:nvPr>
        </p:nvPicPr>
        <p:blipFill>
          <a:blip r:embed="rId2"/>
          <a:srcRect/>
          <a:stretch>
            <a:fillRect/>
          </a:stretch>
        </p:blipFill>
        <p:spPr>
          <a:xfrm>
            <a:off x="3635375" y="2205038"/>
            <a:ext cx="2520950" cy="3640137"/>
          </a:xfrm>
          <a:ln cmpd="thickThin">
            <a:solidFill>
              <a:srgbClr val="FF9900"/>
            </a:solidFill>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Заголовок 1"/>
          <p:cNvSpPr>
            <a:spLocks noGrp="1"/>
          </p:cNvSpPr>
          <p:nvPr>
            <p:ph type="title"/>
          </p:nvPr>
        </p:nvSpPr>
        <p:spPr/>
        <p:txBody>
          <a:bodyPr/>
          <a:lstStyle/>
          <a:p>
            <a:r>
              <a:rPr lang="ru-RU" sz="3600" b="1" smtClean="0">
                <a:solidFill>
                  <a:srgbClr val="FF6600"/>
                </a:solidFill>
                <a:latin typeface="Times New Roman" pitchFamily="18" charset="0"/>
                <a:cs typeface="Arial" charset="0"/>
              </a:rPr>
              <a:t>Детство и юность</a:t>
            </a:r>
          </a:p>
        </p:txBody>
      </p:sp>
      <p:sp>
        <p:nvSpPr>
          <p:cNvPr id="3" name="Объект 2"/>
          <p:cNvSpPr>
            <a:spLocks noGrp="1"/>
          </p:cNvSpPr>
          <p:nvPr>
            <p:ph idx="1"/>
          </p:nvPr>
        </p:nvSpPr>
        <p:spPr>
          <a:xfrm>
            <a:off x="4067175" y="1628775"/>
            <a:ext cx="4910138" cy="4784725"/>
          </a:xfrm>
        </p:spPr>
        <p:txBody>
          <a:bodyPr/>
          <a:lstStyle/>
          <a:p>
            <a:pPr marL="0" indent="0" algn="just">
              <a:buClr>
                <a:srgbClr val="002060"/>
              </a:buClr>
              <a:buFont typeface="Arial" charset="0"/>
              <a:buNone/>
              <a:defRPr/>
            </a:pPr>
            <a:r>
              <a:rPr lang="ru-RU" sz="1600" dirty="0">
                <a:solidFill>
                  <a:prstClr val="black"/>
                </a:solidFill>
                <a:latin typeface="Times New Roman" pitchFamily="18" charset="0"/>
              </a:rPr>
              <a:t>Василий Григорьевич Зайцев родился 23 марта </a:t>
            </a:r>
            <a:r>
              <a:rPr lang="ru-RU" sz="1600" dirty="0" smtClean="0">
                <a:solidFill>
                  <a:prstClr val="black"/>
                </a:solidFill>
                <a:latin typeface="Times New Roman" pitchFamily="18" charset="0"/>
              </a:rPr>
              <a:t/>
            </a:r>
            <a:br>
              <a:rPr lang="ru-RU" sz="1600" dirty="0" smtClean="0">
                <a:solidFill>
                  <a:prstClr val="black"/>
                </a:solidFill>
                <a:latin typeface="Times New Roman" pitchFamily="18" charset="0"/>
              </a:rPr>
            </a:br>
            <a:r>
              <a:rPr lang="ru-RU" sz="1600" dirty="0" smtClean="0">
                <a:solidFill>
                  <a:prstClr val="black"/>
                </a:solidFill>
                <a:latin typeface="Times New Roman" pitchFamily="18" charset="0"/>
              </a:rPr>
              <a:t>1915 </a:t>
            </a:r>
            <a:r>
              <a:rPr lang="ru-RU" sz="1600" dirty="0">
                <a:solidFill>
                  <a:prstClr val="black"/>
                </a:solidFill>
                <a:latin typeface="Times New Roman" pitchFamily="18" charset="0"/>
              </a:rPr>
              <a:t>года в селе </a:t>
            </a:r>
            <a:r>
              <a:rPr lang="ru-RU" sz="1600" dirty="0" err="1">
                <a:solidFill>
                  <a:prstClr val="black"/>
                </a:solidFill>
                <a:latin typeface="Times New Roman" pitchFamily="18" charset="0"/>
              </a:rPr>
              <a:t>Еленинка</a:t>
            </a:r>
            <a:r>
              <a:rPr lang="ru-RU" sz="1600" dirty="0">
                <a:solidFill>
                  <a:prstClr val="black"/>
                </a:solidFill>
                <a:latin typeface="Times New Roman" pitchFamily="18" charset="0"/>
              </a:rPr>
              <a:t> Полоцкой станицы Верхнеуральского уезда Оренбургской губернии  в семье крестьянина. Дед Василия, Андрей Алексеевич         Зайцев, с раннего детства обучал внуков, Василия и его младшего брата, Максима, охоте. В 12 лет Василий получил в подарок своё первое охотничье </a:t>
            </a:r>
            <a:r>
              <a:rPr lang="ru-RU" sz="1600" dirty="0" smtClean="0">
                <a:solidFill>
                  <a:prstClr val="black"/>
                </a:solidFill>
                <a:latin typeface="Times New Roman" pitchFamily="18" charset="0"/>
              </a:rPr>
              <a:t>ружьё. Окончил </a:t>
            </a:r>
            <a:r>
              <a:rPr lang="ru-RU" sz="1600" dirty="0">
                <a:solidFill>
                  <a:prstClr val="black"/>
                </a:solidFill>
                <a:latin typeface="Times New Roman" pitchFamily="18" charset="0"/>
              </a:rPr>
              <a:t>семь классов неполной средней школы. В 1930 году окончил строительный техникум в городе Магнитогорске. Затем окончил бухгалтерские курсы. С 1937 года служил на Тихоокеанском флоте, где его зачислили писарем артиллерийского отделения. После учёбы в Военно-хозяйственной школе его назначили начальником финансовой части на Тихоокеанском флоте. </a:t>
            </a:r>
          </a:p>
          <a:p>
            <a:pPr marL="0" indent="0" eaLnBrk="1" fontAlgn="auto" hangingPunct="1">
              <a:spcBef>
                <a:spcPts val="1200"/>
              </a:spcBef>
              <a:spcAft>
                <a:spcPts val="0"/>
              </a:spcAft>
              <a:buClr>
                <a:srgbClr val="838995"/>
              </a:buClr>
              <a:buFont typeface="Arial" charset="0"/>
              <a:buNone/>
              <a:defRPr/>
            </a:pPr>
            <a:endParaRPr lang="ru-RU" sz="2400" spc="30" dirty="0">
              <a:solidFill>
                <a:srgbClr val="FFFFFF"/>
              </a:solidFill>
              <a:latin typeface="Batang" pitchFamily="18" charset="-127"/>
              <a:ea typeface="Batang" pitchFamily="18" charset="-127"/>
              <a:cs typeface="Tahoma" pitchFamily="34" charset="0"/>
            </a:endParaRPr>
          </a:p>
          <a:p>
            <a:pPr marL="0" indent="0" eaLnBrk="1" fontAlgn="auto" hangingPunct="1">
              <a:spcBef>
                <a:spcPts val="1200"/>
              </a:spcBef>
              <a:spcAft>
                <a:spcPts val="0"/>
              </a:spcAft>
              <a:buClr>
                <a:srgbClr val="838995"/>
              </a:buClr>
              <a:buFont typeface="Arial" charset="0"/>
              <a:buNone/>
              <a:defRPr/>
            </a:pPr>
            <a:endParaRPr lang="ru-RU" sz="2400" spc="30" dirty="0">
              <a:solidFill>
                <a:srgbClr val="FFFFFF"/>
              </a:solidFill>
              <a:latin typeface="Batang" pitchFamily="18" charset="-127"/>
              <a:ea typeface="Batang" pitchFamily="18" charset="-127"/>
              <a:cs typeface="Tahoma" pitchFamily="34" charset="0"/>
            </a:endParaRPr>
          </a:p>
          <a:p>
            <a:pPr marL="0" indent="0">
              <a:buFont typeface="Arial" charset="0"/>
              <a:buNone/>
              <a:defRPr/>
            </a:pPr>
            <a:endParaRPr lang="ru-RU" dirty="0"/>
          </a:p>
        </p:txBody>
      </p:sp>
      <p:pic>
        <p:nvPicPr>
          <p:cNvPr id="41987" name="Picture 2" descr="C:\Users\Мария\Desktop\1-1.jpg"/>
          <p:cNvPicPr>
            <a:picLocks noChangeAspect="1" noChangeArrowheads="1"/>
          </p:cNvPicPr>
          <p:nvPr/>
        </p:nvPicPr>
        <p:blipFill>
          <a:blip r:embed="rId2"/>
          <a:srcRect/>
          <a:stretch>
            <a:fillRect/>
          </a:stretch>
        </p:blipFill>
        <p:spPr bwMode="auto">
          <a:xfrm>
            <a:off x="827088" y="1557338"/>
            <a:ext cx="3136900" cy="4465637"/>
          </a:xfrm>
          <a:prstGeom prst="rect">
            <a:avLst/>
          </a:prstGeom>
          <a:noFill/>
          <a:ln w="9525" cmpd="thickThin">
            <a:solidFill>
              <a:srgbClr val="FF9900"/>
            </a:solid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Заголовок 1"/>
          <p:cNvSpPr>
            <a:spLocks noGrp="1"/>
          </p:cNvSpPr>
          <p:nvPr>
            <p:ph type="title"/>
          </p:nvPr>
        </p:nvSpPr>
        <p:spPr/>
        <p:txBody>
          <a:bodyPr/>
          <a:lstStyle/>
          <a:p>
            <a:r>
              <a:rPr lang="ru-RU" sz="3600" b="1" smtClean="0">
                <a:solidFill>
                  <a:srgbClr val="FF6600"/>
                </a:solidFill>
                <a:latin typeface="Times New Roman" pitchFamily="18" charset="0"/>
                <a:cs typeface="Arial" charset="0"/>
              </a:rPr>
              <a:t>Служба</a:t>
            </a:r>
            <a:endParaRPr lang="ru-RU" smtClean="0"/>
          </a:p>
        </p:txBody>
      </p:sp>
      <p:sp>
        <p:nvSpPr>
          <p:cNvPr id="3" name="Объект 2"/>
          <p:cNvSpPr>
            <a:spLocks noGrp="1"/>
          </p:cNvSpPr>
          <p:nvPr>
            <p:ph idx="1"/>
          </p:nvPr>
        </p:nvSpPr>
        <p:spPr>
          <a:xfrm>
            <a:off x="3779838" y="1600200"/>
            <a:ext cx="4906962" cy="4525963"/>
          </a:xfrm>
        </p:spPr>
        <p:txBody>
          <a:bodyPr/>
          <a:lstStyle/>
          <a:p>
            <a:pPr marL="0" indent="0" algn="just" eaLnBrk="1" fontAlgn="auto" hangingPunct="1">
              <a:spcBef>
                <a:spcPts val="1200"/>
              </a:spcBef>
              <a:spcAft>
                <a:spcPts val="0"/>
              </a:spcAft>
              <a:buClr>
                <a:srgbClr val="838995"/>
              </a:buClr>
              <a:buFont typeface="Arial" charset="0"/>
              <a:buNone/>
              <a:defRPr/>
            </a:pPr>
            <a:r>
              <a:rPr lang="ru-RU" sz="1600" dirty="0">
                <a:solidFill>
                  <a:prstClr val="black"/>
                </a:solidFill>
                <a:latin typeface="Times New Roman" pitchFamily="18" charset="0"/>
              </a:rPr>
              <a:t>К</a:t>
            </a:r>
            <a:r>
              <a:rPr lang="ru-RU" sz="1600" spc="30" dirty="0">
                <a:solidFill>
                  <a:srgbClr val="FFFFFF"/>
                </a:solidFill>
                <a:latin typeface="Bookman Old Style" pitchFamily="18" charset="0"/>
                <a:ea typeface="Batang" pitchFamily="18" charset="-127"/>
                <a:cs typeface="Tahoma" pitchFamily="34" charset="0"/>
              </a:rPr>
              <a:t> </a:t>
            </a:r>
            <a:r>
              <a:rPr lang="ru-RU" sz="1600" dirty="0">
                <a:solidFill>
                  <a:prstClr val="black"/>
                </a:solidFill>
                <a:latin typeface="Times New Roman" pitchFamily="18" charset="0"/>
              </a:rPr>
              <a:t>лету 1942 Зайцев подал пять рапортов с просьбой направить его на фронт. Наконец, Зайцев уехал в действующую армию. Ночью 1942 года, </a:t>
            </a:r>
            <a:r>
              <a:rPr lang="ru-RU" sz="1600" dirty="0" smtClean="0">
                <a:solidFill>
                  <a:prstClr val="black"/>
                </a:solidFill>
                <a:latin typeface="Times New Roman" pitchFamily="18" charset="0"/>
              </a:rPr>
              <a:t>переправился </a:t>
            </a:r>
            <a:r>
              <a:rPr lang="ru-RU" sz="1600" dirty="0">
                <a:solidFill>
                  <a:prstClr val="black"/>
                </a:solidFill>
                <a:latin typeface="Times New Roman" pitchFamily="18" charset="0"/>
              </a:rPr>
              <a:t>через Волгу и принял участие в боях за Сталинград. В историю вошли его слова: «Для нас, бойцов и командиров 62-й армии, за Волгой земли нет. Мы стояли, и будем стоять насмерть!» Зайцев показал себя незаурядным стрелком. Однажды </a:t>
            </a:r>
            <a:r>
              <a:rPr lang="ru-RU" sz="1600" dirty="0" smtClean="0">
                <a:solidFill>
                  <a:prstClr val="black"/>
                </a:solidFill>
                <a:latin typeface="Times New Roman" pitchFamily="18" charset="0"/>
              </a:rPr>
              <a:t>он </a:t>
            </a:r>
            <a:r>
              <a:rPr lang="ru-RU" sz="1600" dirty="0">
                <a:solidFill>
                  <a:prstClr val="black"/>
                </a:solidFill>
                <a:latin typeface="Times New Roman" pitchFamily="18" charset="0"/>
              </a:rPr>
              <a:t>с расстояния в 800 метров из окна уничтожил трёх солдат противника. В награду </a:t>
            </a:r>
            <a:r>
              <a:rPr lang="ru-RU" sz="1600" dirty="0" smtClean="0">
                <a:solidFill>
                  <a:prstClr val="black"/>
                </a:solidFill>
                <a:latin typeface="Times New Roman" pitchFamily="18" charset="0"/>
              </a:rPr>
              <a:t>вместе </a:t>
            </a:r>
            <a:r>
              <a:rPr lang="ru-RU" sz="1600" dirty="0">
                <a:solidFill>
                  <a:prstClr val="black"/>
                </a:solidFill>
                <a:latin typeface="Times New Roman" pitchFamily="18" charset="0"/>
              </a:rPr>
              <a:t>с медалью «За отвагу» получил снайперскую винтовку. К тому времени из простой «трёхлинейки» Зайцев убил 32 солдата противника. </a:t>
            </a:r>
          </a:p>
          <a:p>
            <a:pPr>
              <a:defRPr/>
            </a:pPr>
            <a:endParaRPr lang="ru-RU" dirty="0"/>
          </a:p>
        </p:txBody>
      </p:sp>
      <p:pic>
        <p:nvPicPr>
          <p:cNvPr id="43011" name="Picture 2" descr="C:\Users\Мария\Desktop\zaycev.jpg"/>
          <p:cNvPicPr>
            <a:picLocks noChangeAspect="1" noChangeArrowheads="1"/>
          </p:cNvPicPr>
          <p:nvPr/>
        </p:nvPicPr>
        <p:blipFill>
          <a:blip r:embed="rId2"/>
          <a:srcRect/>
          <a:stretch>
            <a:fillRect/>
          </a:stretch>
        </p:blipFill>
        <p:spPr bwMode="auto">
          <a:xfrm>
            <a:off x="755650" y="1412875"/>
            <a:ext cx="3024188" cy="4321175"/>
          </a:xfrm>
          <a:prstGeom prst="rect">
            <a:avLst/>
          </a:prstGeom>
          <a:noFill/>
          <a:ln w="9525" cmpd="thickThin">
            <a:solidFill>
              <a:srgbClr val="FF9900"/>
            </a:solid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Заголовок 1"/>
          <p:cNvSpPr>
            <a:spLocks noGrp="1"/>
          </p:cNvSpPr>
          <p:nvPr>
            <p:ph type="ctrTitle" idx="4294967295"/>
          </p:nvPr>
        </p:nvSpPr>
        <p:spPr>
          <a:xfrm>
            <a:off x="1116013" y="692150"/>
            <a:ext cx="7772400" cy="1470025"/>
          </a:xfrm>
        </p:spPr>
        <p:txBody>
          <a:bodyPr/>
          <a:lstStyle/>
          <a:p>
            <a:pPr eaLnBrk="1" hangingPunct="1"/>
            <a:r>
              <a:rPr lang="ru-RU" sz="3200" b="1" smtClean="0">
                <a:solidFill>
                  <a:srgbClr val="FF6600"/>
                </a:solidFill>
                <a:latin typeface="Times New Roman" pitchFamily="18" charset="0"/>
              </a:rPr>
              <a:t>Королёва Марионелла Владимировна </a:t>
            </a:r>
            <a:br>
              <a:rPr lang="ru-RU" sz="3200" b="1" smtClean="0">
                <a:solidFill>
                  <a:srgbClr val="FF6600"/>
                </a:solidFill>
                <a:latin typeface="Times New Roman" pitchFamily="18" charset="0"/>
              </a:rPr>
            </a:br>
            <a:r>
              <a:rPr lang="ru-RU" sz="3200" b="1" smtClean="0">
                <a:solidFill>
                  <a:srgbClr val="FF6600"/>
                </a:solidFill>
                <a:latin typeface="Times New Roman" pitchFamily="18" charset="0"/>
              </a:rPr>
              <a:t>(Гуля Королёва)</a:t>
            </a:r>
            <a:br>
              <a:rPr lang="ru-RU" sz="3200" b="1" smtClean="0">
                <a:solidFill>
                  <a:srgbClr val="FF6600"/>
                </a:solidFill>
                <a:latin typeface="Times New Roman" pitchFamily="18" charset="0"/>
              </a:rPr>
            </a:br>
            <a:r>
              <a:rPr lang="ru-RU" sz="3200" b="1" smtClean="0">
                <a:solidFill>
                  <a:srgbClr val="FF6600"/>
                </a:solidFill>
                <a:latin typeface="Times New Roman" pitchFamily="18" charset="0"/>
              </a:rPr>
              <a:t>1922 </a:t>
            </a:r>
            <a:r>
              <a:rPr lang="ru-RU" sz="3200" b="1" smtClean="0">
                <a:solidFill>
                  <a:srgbClr val="FF6600"/>
                </a:solidFill>
              </a:rPr>
              <a:t>–</a:t>
            </a:r>
            <a:r>
              <a:rPr lang="ru-RU" sz="3200" b="1" smtClean="0">
                <a:solidFill>
                  <a:srgbClr val="FF6600"/>
                </a:solidFill>
                <a:latin typeface="Times New Roman" pitchFamily="18" charset="0"/>
              </a:rPr>
              <a:t> 1942 гг.</a:t>
            </a:r>
          </a:p>
        </p:txBody>
      </p:sp>
      <p:pic>
        <p:nvPicPr>
          <p:cNvPr id="16386" name="Picture 2"/>
          <p:cNvPicPr>
            <a:picLocks noChangeAspect="1" noChangeArrowheads="1"/>
          </p:cNvPicPr>
          <p:nvPr/>
        </p:nvPicPr>
        <p:blipFill>
          <a:blip r:embed="rId2"/>
          <a:srcRect/>
          <a:stretch>
            <a:fillRect/>
          </a:stretch>
        </p:blipFill>
        <p:spPr bwMode="auto">
          <a:xfrm>
            <a:off x="827088" y="2276475"/>
            <a:ext cx="2736850" cy="3889375"/>
          </a:xfrm>
          <a:prstGeom prst="rect">
            <a:avLst/>
          </a:prstGeom>
          <a:noFill/>
          <a:ln w="9525" cmpd="thickThin">
            <a:solidFill>
              <a:srgbClr val="FF9900"/>
            </a:solidFill>
            <a:miter lim="800000"/>
            <a:headEnd/>
            <a:tailEnd/>
          </a:ln>
        </p:spPr>
      </p:pic>
      <p:pic>
        <p:nvPicPr>
          <p:cNvPr id="16387" name="Picture 3"/>
          <p:cNvPicPr>
            <a:picLocks noChangeAspect="1" noChangeArrowheads="1"/>
          </p:cNvPicPr>
          <p:nvPr/>
        </p:nvPicPr>
        <p:blipFill>
          <a:blip r:embed="rId3"/>
          <a:srcRect/>
          <a:stretch>
            <a:fillRect/>
          </a:stretch>
        </p:blipFill>
        <p:spPr bwMode="auto">
          <a:xfrm>
            <a:off x="4643438" y="2276475"/>
            <a:ext cx="2790825" cy="3887788"/>
          </a:xfrm>
          <a:prstGeom prst="rect">
            <a:avLst/>
          </a:prstGeom>
          <a:noFill/>
          <a:ln w="9525" cmpd="thickThin">
            <a:solidFill>
              <a:srgbClr val="FF9900"/>
            </a:solid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Заголовок 1"/>
          <p:cNvSpPr>
            <a:spLocks noGrp="1"/>
          </p:cNvSpPr>
          <p:nvPr>
            <p:ph type="title"/>
          </p:nvPr>
        </p:nvSpPr>
        <p:spPr/>
        <p:txBody>
          <a:bodyPr/>
          <a:lstStyle/>
          <a:p>
            <a:r>
              <a:rPr lang="ru-RU" sz="3600" b="1" smtClean="0">
                <a:solidFill>
                  <a:srgbClr val="FF6600"/>
                </a:solidFill>
                <a:latin typeface="Times New Roman" pitchFamily="18" charset="0"/>
                <a:cs typeface="Arial" charset="0"/>
              </a:rPr>
              <a:t>Ранения</a:t>
            </a:r>
          </a:p>
        </p:txBody>
      </p:sp>
      <p:sp>
        <p:nvSpPr>
          <p:cNvPr id="3" name="Объект 2"/>
          <p:cNvSpPr>
            <a:spLocks noGrp="1"/>
          </p:cNvSpPr>
          <p:nvPr>
            <p:ph idx="1"/>
          </p:nvPr>
        </p:nvSpPr>
        <p:spPr>
          <a:xfrm>
            <a:off x="4427538" y="1341438"/>
            <a:ext cx="4259262" cy="4525962"/>
          </a:xfrm>
        </p:spPr>
        <p:txBody>
          <a:bodyPr/>
          <a:lstStyle/>
          <a:p>
            <a:pPr marL="0" indent="0" algn="just" eaLnBrk="1" fontAlgn="auto" hangingPunct="1">
              <a:spcBef>
                <a:spcPts val="0"/>
              </a:spcBef>
              <a:spcAft>
                <a:spcPts val="0"/>
              </a:spcAft>
              <a:buFont typeface="Arial" charset="0"/>
              <a:buNone/>
              <a:defRPr/>
            </a:pPr>
            <a:r>
              <a:rPr lang="ru-RU" sz="1600" dirty="0">
                <a:solidFill>
                  <a:prstClr val="black"/>
                </a:solidFill>
                <a:latin typeface="Times New Roman" pitchFamily="18" charset="0"/>
              </a:rPr>
              <a:t>В январе 1943 года, выполняя приказ командира дивизии о срыве немецкой атаки силами снайперской группы Зайцева, в которой на тот момент было лишь 13 человек, взрывом мины Зайцев был тяжело ранен и ослеп. Лишь 10 февраля 1943 после нескольких операций к нему вернулось </a:t>
            </a:r>
            <a:r>
              <a:rPr lang="ru-RU" sz="1600" dirty="0" smtClean="0">
                <a:solidFill>
                  <a:prstClr val="black"/>
                </a:solidFill>
                <a:latin typeface="Times New Roman" pitchFamily="18" charset="0"/>
              </a:rPr>
              <a:t>зрение.</a:t>
            </a:r>
            <a:r>
              <a:rPr lang="ru-RU" sz="1600" dirty="0">
                <a:solidFill>
                  <a:prstClr val="black"/>
                </a:solidFill>
                <a:latin typeface="Times New Roman" pitchFamily="18" charset="0"/>
              </a:rPr>
              <a:t> </a:t>
            </a:r>
            <a:r>
              <a:rPr lang="ru-RU" sz="1600" dirty="0" smtClean="0">
                <a:solidFill>
                  <a:prstClr val="black"/>
                </a:solidFill>
                <a:latin typeface="Times New Roman" pitchFamily="18" charset="0"/>
              </a:rPr>
              <a:t>Всю </a:t>
            </a:r>
            <a:r>
              <a:rPr lang="ru-RU" sz="1600" dirty="0">
                <a:solidFill>
                  <a:prstClr val="black"/>
                </a:solidFill>
                <a:latin typeface="Times New Roman" pitchFamily="18" charset="0"/>
              </a:rPr>
              <a:t>войну В. Г. Зайцев служил в армии: возглавлял школу снайперов, командовал миномётным взводом, затем был командиром роты. Он участвовал в освобождении Донбасса, в битве за Днепр, сражался под Одессой и на Днестре. Май 1945 года капитан В. Г. Зайцев встретил в Киеве </a:t>
            </a:r>
            <a:r>
              <a:rPr lang="ru-RU" sz="1600" dirty="0" smtClean="0">
                <a:solidFill>
                  <a:prstClr val="black"/>
                </a:solidFill>
                <a:latin typeface="Times New Roman" pitchFamily="18" charset="0"/>
              </a:rPr>
              <a:t>- снова </a:t>
            </a:r>
            <a:r>
              <a:rPr lang="ru-RU" sz="1600" dirty="0">
                <a:solidFill>
                  <a:prstClr val="black"/>
                </a:solidFill>
                <a:latin typeface="Times New Roman" pitchFamily="18" charset="0"/>
              </a:rPr>
              <a:t>в госпитале.</a:t>
            </a:r>
          </a:p>
          <a:p>
            <a:pPr>
              <a:defRPr/>
            </a:pPr>
            <a:endParaRPr lang="ru-RU" sz="1800" dirty="0">
              <a:solidFill>
                <a:prstClr val="black"/>
              </a:solidFill>
              <a:latin typeface="Times New Roman" pitchFamily="18" charset="0"/>
            </a:endParaRPr>
          </a:p>
        </p:txBody>
      </p:sp>
      <p:pic>
        <p:nvPicPr>
          <p:cNvPr id="44035" name="Picture 2"/>
          <p:cNvPicPr>
            <a:picLocks noChangeAspect="1" noChangeArrowheads="1"/>
          </p:cNvPicPr>
          <p:nvPr/>
        </p:nvPicPr>
        <p:blipFill>
          <a:blip r:embed="rId2"/>
          <a:srcRect/>
          <a:stretch>
            <a:fillRect/>
          </a:stretch>
        </p:blipFill>
        <p:spPr bwMode="auto">
          <a:xfrm>
            <a:off x="461963" y="1268413"/>
            <a:ext cx="3671887" cy="2559050"/>
          </a:xfrm>
          <a:prstGeom prst="rect">
            <a:avLst/>
          </a:prstGeom>
          <a:noFill/>
          <a:ln w="9525" cmpd="thickThin">
            <a:solidFill>
              <a:srgbClr val="FF9900"/>
            </a:solidFill>
            <a:miter lim="800000"/>
            <a:headEnd/>
            <a:tailEnd/>
          </a:ln>
        </p:spPr>
      </p:pic>
      <p:pic>
        <p:nvPicPr>
          <p:cNvPr id="44036" name="Picture 2" descr="C:\Users\Мария\Desktop\imgpreviewWA6XKMPE.jpg"/>
          <p:cNvPicPr>
            <a:picLocks noChangeAspect="1" noChangeArrowheads="1"/>
          </p:cNvPicPr>
          <p:nvPr/>
        </p:nvPicPr>
        <p:blipFill>
          <a:blip r:embed="rId3"/>
          <a:srcRect/>
          <a:stretch>
            <a:fillRect/>
          </a:stretch>
        </p:blipFill>
        <p:spPr bwMode="auto">
          <a:xfrm>
            <a:off x="1336675" y="3933825"/>
            <a:ext cx="1876425" cy="2684463"/>
          </a:xfrm>
          <a:prstGeom prst="rect">
            <a:avLst/>
          </a:prstGeom>
          <a:noFill/>
          <a:ln w="9525" cmpd="thickThin">
            <a:solidFill>
              <a:srgbClr val="FF9900"/>
            </a:solid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476375" y="765175"/>
            <a:ext cx="6688138" cy="1295400"/>
          </a:xfrm>
        </p:spPr>
        <p:txBody>
          <a:bodyPr/>
          <a:lstStyle/>
          <a:p>
            <a:pPr marL="0" indent="0" algn="just">
              <a:buFont typeface="Arial" charset="0"/>
              <a:buNone/>
              <a:defRPr/>
            </a:pPr>
            <a:r>
              <a:rPr lang="ru-RU" sz="1600" dirty="0">
                <a:solidFill>
                  <a:prstClr val="black"/>
                </a:solidFill>
                <a:latin typeface="Times New Roman" pitchFamily="18" charset="0"/>
              </a:rPr>
              <a:t>В военные годы Зайцев написал два учебника для снайперов, а также разработал </a:t>
            </a:r>
            <a:r>
              <a:rPr lang="ru-RU" sz="1600" dirty="0" smtClean="0">
                <a:solidFill>
                  <a:prstClr val="black"/>
                </a:solidFill>
                <a:latin typeface="Times New Roman" pitchFamily="18" charset="0"/>
              </a:rPr>
              <a:t>приём </a:t>
            </a:r>
            <a:r>
              <a:rPr lang="ru-RU" sz="1600" dirty="0">
                <a:solidFill>
                  <a:prstClr val="black"/>
                </a:solidFill>
                <a:latin typeface="Times New Roman" pitchFamily="18" charset="0"/>
              </a:rPr>
              <a:t>снайперской охоты «шестёрками» </a:t>
            </a:r>
            <a:r>
              <a:rPr lang="ru-RU" sz="1600" dirty="0" smtClean="0">
                <a:solidFill>
                  <a:prstClr val="black"/>
                </a:solidFill>
                <a:latin typeface="Times New Roman" pitchFamily="18" charset="0"/>
              </a:rPr>
              <a:t>- </a:t>
            </a:r>
            <a:r>
              <a:rPr lang="ru-RU" sz="1600" dirty="0">
                <a:solidFill>
                  <a:prstClr val="black"/>
                </a:solidFill>
                <a:latin typeface="Times New Roman" pitchFamily="18" charset="0"/>
              </a:rPr>
              <a:t>когда одну и ту же зону боя перекрывают огнём три пары снайперов </a:t>
            </a:r>
            <a:r>
              <a:rPr lang="ru-RU" sz="1600" dirty="0" smtClean="0">
                <a:solidFill>
                  <a:prstClr val="black"/>
                </a:solidFill>
                <a:latin typeface="Times New Roman" pitchFamily="18" charset="0"/>
              </a:rPr>
              <a:t/>
            </a:r>
            <a:br>
              <a:rPr lang="ru-RU" sz="1600" dirty="0" smtClean="0">
                <a:solidFill>
                  <a:prstClr val="black"/>
                </a:solidFill>
                <a:latin typeface="Times New Roman" pitchFamily="18" charset="0"/>
              </a:rPr>
            </a:br>
            <a:r>
              <a:rPr lang="ru-RU" sz="1600" dirty="0" smtClean="0">
                <a:solidFill>
                  <a:prstClr val="black"/>
                </a:solidFill>
                <a:latin typeface="Times New Roman" pitchFamily="18" charset="0"/>
              </a:rPr>
              <a:t>(</a:t>
            </a:r>
            <a:r>
              <a:rPr lang="ru-RU" sz="1600" dirty="0">
                <a:solidFill>
                  <a:prstClr val="black"/>
                </a:solidFill>
                <a:latin typeface="Times New Roman" pitchFamily="18" charset="0"/>
              </a:rPr>
              <a:t>стрелки и наблюдатели).</a:t>
            </a:r>
          </a:p>
          <a:p>
            <a:pPr>
              <a:defRPr/>
            </a:pPr>
            <a:endParaRPr lang="ru-RU" dirty="0"/>
          </a:p>
        </p:txBody>
      </p:sp>
      <p:pic>
        <p:nvPicPr>
          <p:cNvPr id="45058" name="Picture 2" descr="C:\Users\Мария\Desktop\Za_Volgoj_zemli_dlya_nas_ne_bylo_Zapiski_snajpera_1040.jpg"/>
          <p:cNvPicPr>
            <a:picLocks noChangeAspect="1" noChangeArrowheads="1"/>
          </p:cNvPicPr>
          <p:nvPr/>
        </p:nvPicPr>
        <p:blipFill>
          <a:blip r:embed="rId2"/>
          <a:srcRect/>
          <a:stretch>
            <a:fillRect/>
          </a:stretch>
        </p:blipFill>
        <p:spPr bwMode="auto">
          <a:xfrm>
            <a:off x="1331913" y="2349500"/>
            <a:ext cx="2528887" cy="3262313"/>
          </a:xfrm>
          <a:prstGeom prst="rect">
            <a:avLst/>
          </a:prstGeom>
          <a:noFill/>
          <a:ln w="9525" cmpd="thickThin">
            <a:solidFill>
              <a:srgbClr val="FF9900"/>
            </a:solidFill>
            <a:miter lim="800000"/>
            <a:headEnd/>
            <a:tailEnd/>
          </a:ln>
        </p:spPr>
      </p:pic>
      <p:pic>
        <p:nvPicPr>
          <p:cNvPr id="45059" name="Picture 3" descr="C:\Users\Мария\Desktop\za-volgoy-zemli-dlya-nas-ne-bylo-zapiski-snaypera-38601.jpg"/>
          <p:cNvPicPr>
            <a:picLocks noChangeAspect="1" noChangeArrowheads="1"/>
          </p:cNvPicPr>
          <p:nvPr/>
        </p:nvPicPr>
        <p:blipFill>
          <a:blip r:embed="rId3"/>
          <a:srcRect/>
          <a:stretch>
            <a:fillRect/>
          </a:stretch>
        </p:blipFill>
        <p:spPr bwMode="auto">
          <a:xfrm>
            <a:off x="5148263" y="2349500"/>
            <a:ext cx="2330450" cy="3262313"/>
          </a:xfrm>
          <a:prstGeom prst="rect">
            <a:avLst/>
          </a:prstGeom>
          <a:noFill/>
          <a:ln w="9525" cmpd="thickThin">
            <a:solidFill>
              <a:srgbClr val="FF9900"/>
            </a:solid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Заголовок 1"/>
          <p:cNvSpPr>
            <a:spLocks noGrp="1"/>
          </p:cNvSpPr>
          <p:nvPr>
            <p:ph type="title"/>
          </p:nvPr>
        </p:nvSpPr>
        <p:spPr>
          <a:xfrm>
            <a:off x="468313" y="260350"/>
            <a:ext cx="8229600" cy="1143000"/>
          </a:xfrm>
        </p:spPr>
        <p:txBody>
          <a:bodyPr/>
          <a:lstStyle/>
          <a:p>
            <a:r>
              <a:rPr lang="ru-RU" sz="3600" b="1" smtClean="0">
                <a:solidFill>
                  <a:srgbClr val="FF6600"/>
                </a:solidFill>
                <a:latin typeface="Times New Roman" pitchFamily="18" charset="0"/>
                <a:cs typeface="Arial" charset="0"/>
              </a:rPr>
              <a:t>Награды</a:t>
            </a:r>
          </a:p>
        </p:txBody>
      </p:sp>
      <p:sp>
        <p:nvSpPr>
          <p:cNvPr id="46082" name="Объект 2"/>
          <p:cNvSpPr>
            <a:spLocks noGrp="1"/>
          </p:cNvSpPr>
          <p:nvPr>
            <p:ph idx="1"/>
          </p:nvPr>
        </p:nvSpPr>
        <p:spPr>
          <a:xfrm>
            <a:off x="4572000" y="1916113"/>
            <a:ext cx="4186238" cy="4525962"/>
          </a:xfrm>
        </p:spPr>
        <p:txBody>
          <a:bodyPr/>
          <a:lstStyle/>
          <a:p>
            <a:pPr algn="just">
              <a:buClr>
                <a:srgbClr val="002060"/>
              </a:buClr>
              <a:buFont typeface="Wingdings" pitchFamily="2" charset="2"/>
              <a:buChar char="Ø"/>
            </a:pPr>
            <a:r>
              <a:rPr lang="ru-RU" sz="2000" smtClean="0">
                <a:solidFill>
                  <a:srgbClr val="000000"/>
                </a:solidFill>
                <a:latin typeface="Times New Roman" pitchFamily="18" charset="0"/>
              </a:rPr>
              <a:t>Медаль «Золотая Звезда».</a:t>
            </a:r>
          </a:p>
          <a:p>
            <a:pPr algn="just">
              <a:buClr>
                <a:srgbClr val="002060"/>
              </a:buClr>
              <a:buFont typeface="Wingdings" pitchFamily="2" charset="2"/>
              <a:buChar char="Ø"/>
            </a:pPr>
            <a:r>
              <a:rPr lang="ru-RU" sz="2000" smtClean="0">
                <a:solidFill>
                  <a:srgbClr val="000000"/>
                </a:solidFill>
                <a:latin typeface="Times New Roman" pitchFamily="18" charset="0"/>
              </a:rPr>
              <a:t>Орден Ленина.                                                  </a:t>
            </a:r>
          </a:p>
          <a:p>
            <a:pPr algn="just">
              <a:buClr>
                <a:srgbClr val="002060"/>
              </a:buClr>
              <a:buFont typeface="Wingdings" pitchFamily="2" charset="2"/>
              <a:buChar char="Ø"/>
            </a:pPr>
            <a:r>
              <a:rPr lang="ru-RU" sz="2000" smtClean="0">
                <a:solidFill>
                  <a:srgbClr val="000000"/>
                </a:solidFill>
                <a:latin typeface="Times New Roman" pitchFamily="18" charset="0"/>
              </a:rPr>
              <a:t>2 ордена Красного Знамени.</a:t>
            </a:r>
          </a:p>
          <a:p>
            <a:pPr algn="just">
              <a:buClr>
                <a:srgbClr val="002060"/>
              </a:buClr>
              <a:buFont typeface="Wingdings" pitchFamily="2" charset="2"/>
              <a:buChar char="Ø"/>
            </a:pPr>
            <a:r>
              <a:rPr lang="ru-RU" sz="2000" smtClean="0">
                <a:solidFill>
                  <a:srgbClr val="000000"/>
                </a:solidFill>
                <a:latin typeface="Times New Roman" pitchFamily="18" charset="0"/>
              </a:rPr>
              <a:t>Орден Отечественной войны</a:t>
            </a:r>
            <a:br>
              <a:rPr lang="ru-RU" sz="2000" smtClean="0">
                <a:solidFill>
                  <a:srgbClr val="000000"/>
                </a:solidFill>
                <a:latin typeface="Times New Roman" pitchFamily="18" charset="0"/>
              </a:rPr>
            </a:br>
            <a:r>
              <a:rPr lang="ru-RU" sz="2000" smtClean="0">
                <a:solidFill>
                  <a:srgbClr val="000000"/>
                </a:solidFill>
                <a:latin typeface="Times New Roman" pitchFamily="18" charset="0"/>
              </a:rPr>
              <a:t> 1 степени.</a:t>
            </a:r>
          </a:p>
          <a:p>
            <a:pPr algn="just">
              <a:buClr>
                <a:srgbClr val="002060"/>
              </a:buClr>
              <a:buFont typeface="Wingdings" pitchFamily="2" charset="2"/>
              <a:buChar char="Ø"/>
            </a:pPr>
            <a:r>
              <a:rPr lang="ru-RU" sz="2000" smtClean="0">
                <a:solidFill>
                  <a:srgbClr val="000000"/>
                </a:solidFill>
                <a:latin typeface="Times New Roman" pitchFamily="18" charset="0"/>
              </a:rPr>
              <a:t>Медали.</a:t>
            </a:r>
          </a:p>
          <a:p>
            <a:pPr algn="just">
              <a:buClr>
                <a:srgbClr val="002060"/>
              </a:buClr>
              <a:buFont typeface="Wingdings" pitchFamily="2" charset="2"/>
              <a:buChar char="Ø"/>
            </a:pPr>
            <a:r>
              <a:rPr lang="ru-RU" sz="2000" smtClean="0">
                <a:solidFill>
                  <a:srgbClr val="000000"/>
                </a:solidFill>
                <a:latin typeface="Times New Roman" pitchFamily="18" charset="0"/>
              </a:rPr>
              <a:t>Почётный гражданин города-героя Волгограда.</a:t>
            </a:r>
          </a:p>
          <a:p>
            <a:endParaRPr lang="ru-RU" smtClean="0"/>
          </a:p>
          <a:p>
            <a:endParaRPr lang="ru-RU" smtClean="0"/>
          </a:p>
        </p:txBody>
      </p:sp>
      <p:pic>
        <p:nvPicPr>
          <p:cNvPr id="46083" name="Picture 2" descr="http://img1.rusfan.ru/a/2/5/5/9/b/73cff9b2c6.jpg?171">
            <a:hlinkClick r:id="rId2"/>
          </p:cNvPr>
          <p:cNvPicPr>
            <a:picLocks noChangeAspect="1" noChangeArrowheads="1"/>
          </p:cNvPicPr>
          <p:nvPr/>
        </p:nvPicPr>
        <p:blipFill>
          <a:blip r:embed="rId3"/>
          <a:srcRect/>
          <a:stretch>
            <a:fillRect/>
          </a:stretch>
        </p:blipFill>
        <p:spPr bwMode="auto">
          <a:xfrm>
            <a:off x="611188" y="1916113"/>
            <a:ext cx="3816350" cy="2911475"/>
          </a:xfrm>
          <a:prstGeom prst="rect">
            <a:avLst/>
          </a:prstGeom>
          <a:noFill/>
          <a:ln w="9525" cmpd="thickThin">
            <a:solidFill>
              <a:srgbClr val="FF9900"/>
            </a:solid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descr="C:\Users\Мария\Desktop\208743_html_mc809b31.jpg"/>
          <p:cNvPicPr>
            <a:picLocks noGrp="1" noChangeAspect="1" noChangeArrowheads="1"/>
          </p:cNvPicPr>
          <p:nvPr>
            <p:ph idx="1"/>
          </p:nvPr>
        </p:nvPicPr>
        <p:blipFill>
          <a:blip r:embed="rId2"/>
          <a:srcRect/>
          <a:stretch>
            <a:fillRect/>
          </a:stretch>
        </p:blipFill>
        <p:spPr>
          <a:xfrm>
            <a:off x="827088" y="1412875"/>
            <a:ext cx="3700462" cy="4440238"/>
          </a:xfrm>
          <a:ln cmpd="thickThin">
            <a:solidFill>
              <a:srgbClr val="FF9900"/>
            </a:solidFill>
          </a:ln>
        </p:spPr>
      </p:pic>
      <p:pic>
        <p:nvPicPr>
          <p:cNvPr id="47106" name="Picture 3" descr="C:\Users\Мария\Desktop\208743_html_70eb9a8a.jpg"/>
          <p:cNvPicPr>
            <a:picLocks noChangeAspect="1" noChangeArrowheads="1"/>
          </p:cNvPicPr>
          <p:nvPr/>
        </p:nvPicPr>
        <p:blipFill>
          <a:blip r:embed="rId3"/>
          <a:srcRect/>
          <a:stretch>
            <a:fillRect/>
          </a:stretch>
        </p:blipFill>
        <p:spPr bwMode="auto">
          <a:xfrm>
            <a:off x="4943475" y="3284538"/>
            <a:ext cx="3744913" cy="2781300"/>
          </a:xfrm>
          <a:prstGeom prst="rect">
            <a:avLst/>
          </a:prstGeom>
          <a:noFill/>
          <a:ln w="9525" cmpd="thickThin">
            <a:solidFill>
              <a:srgbClr val="FF9900"/>
            </a:solidFill>
            <a:miter lim="800000"/>
            <a:headEnd/>
            <a:tailEnd/>
          </a:ln>
        </p:spPr>
      </p:pic>
      <p:pic>
        <p:nvPicPr>
          <p:cNvPr id="47107" name="Picture 4" descr="C:\Users\Мария\Desktop\208743_html_m26917ca4.jpg"/>
          <p:cNvPicPr>
            <a:picLocks noChangeAspect="1" noChangeArrowheads="1"/>
          </p:cNvPicPr>
          <p:nvPr/>
        </p:nvPicPr>
        <p:blipFill>
          <a:blip r:embed="rId4"/>
          <a:srcRect/>
          <a:stretch>
            <a:fillRect/>
          </a:stretch>
        </p:blipFill>
        <p:spPr bwMode="auto">
          <a:xfrm>
            <a:off x="4932363" y="260350"/>
            <a:ext cx="3743325" cy="2944813"/>
          </a:xfrm>
          <a:prstGeom prst="rect">
            <a:avLst/>
          </a:prstGeom>
          <a:noFill/>
          <a:ln w="9525" cmpd="thickThin">
            <a:solidFill>
              <a:srgbClr val="FF9900"/>
            </a:solid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p:cNvSpPr>
          <p:nvPr>
            <p:ph type="title"/>
          </p:nvPr>
        </p:nvSpPr>
        <p:spPr/>
        <p:txBody>
          <a:bodyPr/>
          <a:lstStyle/>
          <a:p>
            <a:r>
              <a:rPr lang="ru-RU" sz="3600" b="1" smtClean="0">
                <a:solidFill>
                  <a:srgbClr val="FF6600"/>
                </a:solidFill>
                <a:latin typeface="Times New Roman" pitchFamily="18" charset="0"/>
                <a:cs typeface="Arial" charset="0"/>
              </a:rPr>
              <a:t>Послевоенные годы</a:t>
            </a:r>
          </a:p>
        </p:txBody>
      </p:sp>
      <p:sp>
        <p:nvSpPr>
          <p:cNvPr id="41987" name="Rectangle 3"/>
          <p:cNvSpPr>
            <a:spLocks noGrp="1"/>
          </p:cNvSpPr>
          <p:nvPr>
            <p:ph type="body" idx="1"/>
          </p:nvPr>
        </p:nvSpPr>
        <p:spPr>
          <a:xfrm>
            <a:off x="3995738" y="1341438"/>
            <a:ext cx="4691062" cy="4784725"/>
          </a:xfrm>
        </p:spPr>
        <p:txBody>
          <a:bodyPr/>
          <a:lstStyle/>
          <a:p>
            <a:pPr marL="0" indent="0" algn="just">
              <a:buFont typeface="Arial" charset="0"/>
              <a:buNone/>
              <a:defRPr/>
            </a:pPr>
            <a:r>
              <a:rPr lang="ru-RU" sz="1600" dirty="0">
                <a:solidFill>
                  <a:prstClr val="black"/>
                </a:solidFill>
                <a:latin typeface="Times New Roman" pitchFamily="18" charset="0"/>
              </a:rPr>
              <a:t>После окончания войны демобилизовался и поселился в Киеве. Был комендантом Печерского района. Работал директором машиностроительного завода, директором швейной фабрики «Украина», возглавлял техникум лёгкой промышленности. </a:t>
            </a:r>
          </a:p>
          <a:p>
            <a:pPr marL="0" indent="0" algn="just">
              <a:buFont typeface="Arial" charset="0"/>
              <a:buNone/>
              <a:defRPr/>
            </a:pPr>
            <a:r>
              <a:rPr lang="ru-RU" sz="1600" dirty="0">
                <a:solidFill>
                  <a:prstClr val="black"/>
                </a:solidFill>
                <a:latin typeface="Times New Roman" pitchFamily="18" charset="0"/>
              </a:rPr>
              <a:t>Скончался 15 декабря 1991 года. Был похоронен в Киеве на </a:t>
            </a:r>
            <a:r>
              <a:rPr lang="ru-RU" sz="1600" dirty="0" err="1">
                <a:solidFill>
                  <a:prstClr val="black"/>
                </a:solidFill>
                <a:latin typeface="Times New Roman" pitchFamily="18" charset="0"/>
              </a:rPr>
              <a:t>Лукьяновском</a:t>
            </a:r>
            <a:r>
              <a:rPr lang="ru-RU" sz="1600" dirty="0">
                <a:solidFill>
                  <a:prstClr val="black"/>
                </a:solidFill>
                <a:latin typeface="Times New Roman" pitchFamily="18" charset="0"/>
              </a:rPr>
              <a:t> военном кладбище, хотя его последним желанием было быть похороненным в сталинградской земле, которую он защищал.     </a:t>
            </a:r>
            <a:r>
              <a:rPr lang="ru-RU" sz="1600" dirty="0" smtClean="0">
                <a:solidFill>
                  <a:prstClr val="black"/>
                </a:solidFill>
                <a:latin typeface="Times New Roman" pitchFamily="18" charset="0"/>
              </a:rPr>
              <a:t/>
            </a:r>
            <a:br>
              <a:rPr lang="ru-RU" sz="1600" dirty="0" smtClean="0">
                <a:solidFill>
                  <a:prstClr val="black"/>
                </a:solidFill>
                <a:latin typeface="Times New Roman" pitchFamily="18" charset="0"/>
              </a:rPr>
            </a:br>
            <a:r>
              <a:rPr lang="ru-RU" sz="1600" dirty="0" smtClean="0">
                <a:solidFill>
                  <a:prstClr val="black"/>
                </a:solidFill>
                <a:latin typeface="Times New Roman" pitchFamily="18" charset="0"/>
              </a:rPr>
              <a:t>31 </a:t>
            </a:r>
            <a:r>
              <a:rPr lang="ru-RU" sz="1600" dirty="0">
                <a:solidFill>
                  <a:prstClr val="black"/>
                </a:solidFill>
                <a:latin typeface="Times New Roman" pitchFamily="18" charset="0"/>
              </a:rPr>
              <a:t>января 2006 года прах Василия Григорьевича Зайцева был торжественно перезахоронен в Волгограде на Мамаевом кургане.</a:t>
            </a:r>
          </a:p>
          <a:p>
            <a:pPr algn="just">
              <a:defRPr/>
            </a:pPr>
            <a:endParaRPr lang="ru-RU" sz="1600" dirty="0">
              <a:solidFill>
                <a:prstClr val="black"/>
              </a:solidFill>
              <a:latin typeface="Times New Roman" pitchFamily="18" charset="0"/>
            </a:endParaRPr>
          </a:p>
        </p:txBody>
      </p:sp>
      <p:pic>
        <p:nvPicPr>
          <p:cNvPr id="48131" name="Picture 2"/>
          <p:cNvPicPr>
            <a:picLocks noChangeAspect="1" noChangeArrowheads="1"/>
          </p:cNvPicPr>
          <p:nvPr/>
        </p:nvPicPr>
        <p:blipFill>
          <a:blip r:embed="rId2"/>
          <a:srcRect/>
          <a:stretch>
            <a:fillRect/>
          </a:stretch>
        </p:blipFill>
        <p:spPr bwMode="auto">
          <a:xfrm>
            <a:off x="755650" y="1341438"/>
            <a:ext cx="3168650" cy="2111375"/>
          </a:xfrm>
          <a:prstGeom prst="rect">
            <a:avLst/>
          </a:prstGeom>
          <a:noFill/>
          <a:ln w="9525" cmpd="thickThin">
            <a:solidFill>
              <a:srgbClr val="FF9900"/>
            </a:solidFill>
            <a:miter lim="800000"/>
            <a:headEnd/>
            <a:tailEnd/>
          </a:ln>
        </p:spPr>
      </p:pic>
      <p:pic>
        <p:nvPicPr>
          <p:cNvPr id="48132" name="Picture 3"/>
          <p:cNvPicPr>
            <a:picLocks noChangeAspect="1" noChangeArrowheads="1"/>
          </p:cNvPicPr>
          <p:nvPr/>
        </p:nvPicPr>
        <p:blipFill>
          <a:blip r:embed="rId3"/>
          <a:srcRect/>
          <a:stretch>
            <a:fillRect/>
          </a:stretch>
        </p:blipFill>
        <p:spPr bwMode="auto">
          <a:xfrm>
            <a:off x="755650" y="3573463"/>
            <a:ext cx="3168650" cy="2376487"/>
          </a:xfrm>
          <a:prstGeom prst="rect">
            <a:avLst/>
          </a:prstGeom>
          <a:noFill/>
          <a:ln w="9525" cmpd="thickThin">
            <a:solidFill>
              <a:srgbClr val="FF9900"/>
            </a:solid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Содержимое 6"/>
          <p:cNvPicPr>
            <a:picLocks noGrp="1"/>
          </p:cNvPicPr>
          <p:nvPr>
            <p:ph sz="half" idx="4294967295"/>
          </p:nvPr>
        </p:nvPicPr>
        <p:blipFill>
          <a:blip r:embed="rId2"/>
          <a:srcRect/>
          <a:stretch>
            <a:fillRect/>
          </a:stretch>
        </p:blipFill>
        <p:spPr>
          <a:xfrm>
            <a:off x="3132138" y="1628775"/>
            <a:ext cx="2736850" cy="3489325"/>
          </a:xfrm>
          <a:ln cap="flat" cmpd="thickThin" algn="ctr">
            <a:solidFill>
              <a:srgbClr val="FF9900"/>
            </a:solidFill>
          </a:ln>
        </p:spPr>
      </p:pic>
      <p:sp>
        <p:nvSpPr>
          <p:cNvPr id="49154" name="Содержимое 5"/>
          <p:cNvSpPr>
            <a:spLocks noGrp="1"/>
          </p:cNvSpPr>
          <p:nvPr>
            <p:ph sz="half" idx="4294967295"/>
          </p:nvPr>
        </p:nvSpPr>
        <p:spPr>
          <a:xfrm>
            <a:off x="2051050" y="4941888"/>
            <a:ext cx="4619625" cy="3024187"/>
          </a:xfrm>
        </p:spPr>
        <p:txBody>
          <a:bodyPr/>
          <a:lstStyle/>
          <a:p>
            <a:pPr marL="292100" indent="-292100" algn="ctr" eaLnBrk="1" hangingPunct="1">
              <a:buFont typeface="Arial" charset="0"/>
              <a:buNone/>
            </a:pPr>
            <a:r>
              <a:rPr lang="ru-RU" smtClean="0">
                <a:latin typeface="Times New Roman" pitchFamily="18" charset="0"/>
                <a:cs typeface="Arial" charset="0"/>
              </a:rPr>
              <a:t>  </a:t>
            </a:r>
            <a:r>
              <a:rPr lang="ru-RU" sz="2800" smtClean="0">
                <a:latin typeface="Times New Roman" pitchFamily="18" charset="0"/>
                <a:cs typeface="Arial" charset="0"/>
              </a:rPr>
              <a:t>Лётчик-истребитель,</a:t>
            </a:r>
            <a:br>
              <a:rPr lang="ru-RU" sz="2800" smtClean="0">
                <a:latin typeface="Times New Roman" pitchFamily="18" charset="0"/>
                <a:cs typeface="Arial" charset="0"/>
              </a:rPr>
            </a:br>
            <a:r>
              <a:rPr lang="ru-RU" sz="2800" smtClean="0">
                <a:latin typeface="Times New Roman" pitchFamily="18" charset="0"/>
                <a:cs typeface="Arial" charset="0"/>
              </a:rPr>
              <a:t>первый трижды</a:t>
            </a:r>
            <a:br>
              <a:rPr lang="ru-RU" sz="2800" smtClean="0">
                <a:latin typeface="Times New Roman" pitchFamily="18" charset="0"/>
                <a:cs typeface="Arial" charset="0"/>
              </a:rPr>
            </a:br>
            <a:r>
              <a:rPr lang="ru-RU" sz="2800" smtClean="0">
                <a:latin typeface="Times New Roman" pitchFamily="18" charset="0"/>
                <a:cs typeface="Arial" charset="0"/>
              </a:rPr>
              <a:t> Герой Советского Союза.</a:t>
            </a:r>
            <a:br>
              <a:rPr lang="ru-RU" sz="2800" smtClean="0">
                <a:latin typeface="Times New Roman" pitchFamily="18" charset="0"/>
                <a:cs typeface="Arial" charset="0"/>
              </a:rPr>
            </a:br>
            <a:endParaRPr lang="ru-RU" sz="2800" smtClean="0">
              <a:latin typeface="Times New Roman" pitchFamily="18" charset="0"/>
              <a:cs typeface="Arial" charset="0"/>
            </a:endParaRPr>
          </a:p>
        </p:txBody>
      </p:sp>
      <p:sp>
        <p:nvSpPr>
          <p:cNvPr id="49155" name="Rectangle 5"/>
          <p:cNvSpPr>
            <a:spLocks noChangeArrowheads="1"/>
          </p:cNvSpPr>
          <p:nvPr/>
        </p:nvSpPr>
        <p:spPr bwMode="auto">
          <a:xfrm>
            <a:off x="2339975" y="0"/>
            <a:ext cx="5002213" cy="1739900"/>
          </a:xfrm>
          <a:prstGeom prst="rect">
            <a:avLst/>
          </a:prstGeom>
          <a:noFill/>
          <a:ln w="9525">
            <a:noFill/>
            <a:miter lim="800000"/>
            <a:headEnd/>
            <a:tailEnd/>
          </a:ln>
        </p:spPr>
        <p:txBody>
          <a:bodyPr wrap="none">
            <a:spAutoFit/>
          </a:bodyPr>
          <a:lstStyle/>
          <a:p>
            <a:pPr algn="ctr"/>
            <a:r>
              <a:rPr lang="ru-RU" sz="3600" b="1">
                <a:solidFill>
                  <a:srgbClr val="FF6600"/>
                </a:solidFill>
                <a:latin typeface="Times New Roman" pitchFamily="18" charset="0"/>
              </a:rPr>
              <a:t>Покрышкин </a:t>
            </a:r>
          </a:p>
          <a:p>
            <a:pPr algn="ctr"/>
            <a:r>
              <a:rPr lang="ru-RU" sz="3600" b="1">
                <a:solidFill>
                  <a:srgbClr val="FF6600"/>
                </a:solidFill>
                <a:latin typeface="Times New Roman" pitchFamily="18" charset="0"/>
              </a:rPr>
              <a:t>Александр Иванович</a:t>
            </a:r>
          </a:p>
          <a:p>
            <a:pPr algn="ctr"/>
            <a:r>
              <a:rPr lang="ru-RU" sz="3600" b="1">
                <a:solidFill>
                  <a:srgbClr val="FF6600"/>
                </a:solidFill>
                <a:latin typeface="Times New Roman" pitchFamily="18" charset="0"/>
              </a:rPr>
              <a:t>(1913-1985 гг.)</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Содержимое 5"/>
          <p:cNvSpPr>
            <a:spLocks noGrp="1"/>
          </p:cNvSpPr>
          <p:nvPr>
            <p:ph sz="half" idx="4294967295"/>
          </p:nvPr>
        </p:nvSpPr>
        <p:spPr>
          <a:xfrm>
            <a:off x="4198938" y="404813"/>
            <a:ext cx="4968875" cy="1728787"/>
          </a:xfrm>
        </p:spPr>
        <p:txBody>
          <a:bodyPr/>
          <a:lstStyle/>
          <a:p>
            <a:pPr marL="292100" indent="-292100" eaLnBrk="1" hangingPunct="1">
              <a:lnSpc>
                <a:spcPct val="80000"/>
              </a:lnSpc>
              <a:buFont typeface="Arial" charset="0"/>
              <a:buNone/>
            </a:pPr>
            <a:r>
              <a:rPr lang="ru-RU" sz="2600" smtClean="0"/>
              <a:t>    </a:t>
            </a:r>
            <a:r>
              <a:rPr lang="ru-RU" sz="1600" smtClean="0">
                <a:solidFill>
                  <a:srgbClr val="000000"/>
                </a:solidFill>
                <a:latin typeface="Times New Roman" pitchFamily="18" charset="0"/>
              </a:rPr>
              <a:t>А.И. Покрышкин родился 6 (19) марта 1913 года в городе Новониколаевск (ныне - Новосибирск) в семье рабочего.  В 1928 году окончил 7 классов школы. Работал кровельщиком. После окончания ФЗУ работал слесарем-лекальщиком на заводе. </a:t>
            </a:r>
          </a:p>
          <a:p>
            <a:pPr marL="292100" indent="-292100" eaLnBrk="1" hangingPunct="1">
              <a:lnSpc>
                <a:spcPct val="80000"/>
              </a:lnSpc>
              <a:buFont typeface="Arial" charset="0"/>
              <a:buNone/>
            </a:pPr>
            <a:r>
              <a:rPr lang="ru-RU" sz="1800" smtClean="0">
                <a:solidFill>
                  <a:srgbClr val="000000"/>
                </a:solidFill>
                <a:latin typeface="Times New Roman" pitchFamily="18" charset="0"/>
              </a:rPr>
              <a:t/>
            </a:r>
            <a:br>
              <a:rPr lang="ru-RU" sz="1800" smtClean="0">
                <a:solidFill>
                  <a:srgbClr val="000000"/>
                </a:solidFill>
                <a:latin typeface="Times New Roman" pitchFamily="18" charset="0"/>
              </a:rPr>
            </a:br>
            <a:endParaRPr lang="ru-RU" sz="1800" smtClean="0">
              <a:solidFill>
                <a:srgbClr val="000000"/>
              </a:solidFill>
              <a:latin typeface="Times New Roman" pitchFamily="18" charset="0"/>
            </a:endParaRPr>
          </a:p>
        </p:txBody>
      </p:sp>
      <p:pic>
        <p:nvPicPr>
          <p:cNvPr id="50178" name="Picture 3"/>
          <p:cNvPicPr>
            <a:picLocks noGrp="1" noChangeAspect="1" noChangeArrowheads="1"/>
          </p:cNvPicPr>
          <p:nvPr>
            <p:ph sz="half" idx="4294967295"/>
          </p:nvPr>
        </p:nvPicPr>
        <p:blipFill>
          <a:blip r:embed="rId2"/>
          <a:srcRect/>
          <a:stretch>
            <a:fillRect/>
          </a:stretch>
        </p:blipFill>
        <p:spPr>
          <a:xfrm>
            <a:off x="1971675" y="404813"/>
            <a:ext cx="2473325" cy="3244850"/>
          </a:xfrm>
          <a:ln cap="flat" cmpd="thickThin" algn="ctr">
            <a:solidFill>
              <a:srgbClr val="FF9900"/>
            </a:solidFill>
            <a:headEnd type="none" w="med" len="med"/>
            <a:tailEnd type="none" w="med" len="med"/>
          </a:ln>
        </p:spPr>
      </p:pic>
      <p:pic>
        <p:nvPicPr>
          <p:cNvPr id="50179" name="Рисунок 91"/>
          <p:cNvPicPr>
            <a:picLocks noChangeAspect="1" noChangeArrowheads="1"/>
          </p:cNvPicPr>
          <p:nvPr/>
        </p:nvPicPr>
        <p:blipFill>
          <a:blip r:embed="rId3"/>
          <a:srcRect/>
          <a:stretch>
            <a:fillRect/>
          </a:stretch>
        </p:blipFill>
        <p:spPr bwMode="auto">
          <a:xfrm>
            <a:off x="5364163" y="2060575"/>
            <a:ext cx="2449512" cy="3024188"/>
          </a:xfrm>
          <a:prstGeom prst="rect">
            <a:avLst/>
          </a:prstGeom>
          <a:noFill/>
          <a:ln w="9525" cmpd="thickThin" algn="ctr">
            <a:solidFill>
              <a:srgbClr val="FF9900"/>
            </a:solidFill>
            <a:miter lim="800000"/>
            <a:headEnd/>
            <a:tailEnd/>
          </a:ln>
        </p:spPr>
      </p:pic>
      <p:sp>
        <p:nvSpPr>
          <p:cNvPr id="2" name="Прямоугольник 1"/>
          <p:cNvSpPr/>
          <p:nvPr/>
        </p:nvSpPr>
        <p:spPr>
          <a:xfrm>
            <a:off x="395288" y="5084763"/>
            <a:ext cx="8101012" cy="1495425"/>
          </a:xfrm>
          <a:prstGeom prst="rect">
            <a:avLst/>
          </a:prstGeom>
        </p:spPr>
        <p:txBody>
          <a:bodyPr>
            <a:spAutoFit/>
          </a:bodyPr>
          <a:lstStyle/>
          <a:p>
            <a:pPr marL="292100" indent="-292100" algn="just">
              <a:lnSpc>
                <a:spcPct val="80000"/>
              </a:lnSpc>
              <a:spcBef>
                <a:spcPct val="20000"/>
              </a:spcBef>
              <a:defRPr/>
            </a:pPr>
            <a:r>
              <a:rPr lang="ru-RU" sz="1600" dirty="0">
                <a:solidFill>
                  <a:srgbClr val="000000"/>
                </a:solidFill>
                <a:latin typeface="Times New Roman" pitchFamily="18" charset="0"/>
                <a:cs typeface="+mn-cs"/>
              </a:rPr>
              <a:t>      В 1933 году окончил 3-ю Пермскую военную школу авиационных техников, </a:t>
            </a:r>
            <a:br>
              <a:rPr lang="ru-RU" sz="1600" dirty="0">
                <a:solidFill>
                  <a:srgbClr val="000000"/>
                </a:solidFill>
                <a:latin typeface="Times New Roman" pitchFamily="18" charset="0"/>
                <a:cs typeface="+mn-cs"/>
              </a:rPr>
            </a:br>
            <a:r>
              <a:rPr lang="ru-RU" sz="1600" dirty="0">
                <a:solidFill>
                  <a:srgbClr val="000000"/>
                </a:solidFill>
                <a:latin typeface="Times New Roman" pitchFamily="18" charset="0"/>
                <a:cs typeface="+mn-cs"/>
              </a:rPr>
              <a:t>в 1934 - Ленинградскую военно-теоретическую авиашколу. В 1939 году с отличаем окончил 1-ю </a:t>
            </a:r>
            <a:r>
              <a:rPr lang="ru-RU" sz="1600" dirty="0" err="1">
                <a:solidFill>
                  <a:srgbClr val="000000"/>
                </a:solidFill>
                <a:latin typeface="Times New Roman" pitchFamily="18" charset="0"/>
                <a:cs typeface="+mn-cs"/>
              </a:rPr>
              <a:t>Качинскую</a:t>
            </a:r>
            <a:r>
              <a:rPr lang="ru-RU" sz="1600" dirty="0">
                <a:solidFill>
                  <a:srgbClr val="000000"/>
                </a:solidFill>
                <a:latin typeface="Times New Roman" pitchFamily="18" charset="0"/>
                <a:cs typeface="+mn-cs"/>
              </a:rPr>
              <a:t> военную авиационную школу лётчиков им. А.Ф. </a:t>
            </a:r>
            <a:r>
              <a:rPr lang="ru-RU" sz="1600" dirty="0" err="1">
                <a:solidFill>
                  <a:srgbClr val="000000"/>
                </a:solidFill>
                <a:latin typeface="Times New Roman" pitchFamily="18" charset="0"/>
                <a:cs typeface="+mn-cs"/>
              </a:rPr>
              <a:t>Мясникова</a:t>
            </a:r>
            <a:r>
              <a:rPr lang="ru-RU" sz="1600" dirty="0">
                <a:solidFill>
                  <a:srgbClr val="000000"/>
                </a:solidFill>
                <a:latin typeface="Times New Roman" pitchFamily="18" charset="0"/>
                <a:cs typeface="+mn-cs"/>
              </a:rPr>
              <a:t>. Направлен служить в 55-й истребительный авиационный полк Одесского военного округа. В 1941 году старший лейтенант </a:t>
            </a:r>
            <a:r>
              <a:rPr lang="ru-RU" sz="1600" dirty="0" err="1">
                <a:solidFill>
                  <a:srgbClr val="000000"/>
                </a:solidFill>
                <a:latin typeface="Times New Roman" pitchFamily="18" charset="0"/>
                <a:cs typeface="+mn-cs"/>
              </a:rPr>
              <a:t>Покрышкин</a:t>
            </a:r>
            <a:r>
              <a:rPr lang="ru-RU" sz="1600" dirty="0">
                <a:solidFill>
                  <a:srgbClr val="000000"/>
                </a:solidFill>
                <a:latin typeface="Times New Roman" pitchFamily="18" charset="0"/>
                <a:cs typeface="+mn-cs"/>
              </a:rPr>
              <a:t> назначен заместителем командира эскадрильи. Одним из первых в полку освоил истребитель МиГ-3.</a:t>
            </a:r>
            <a:r>
              <a:rPr lang="ru-RU" dirty="0">
                <a:solidFill>
                  <a:srgbClr val="000000"/>
                </a:solidFill>
                <a:latin typeface="Times New Roman" pitchFamily="18" charset="0"/>
                <a:cs typeface="+mn-cs"/>
              </a:rPr>
              <a:t/>
            </a:r>
            <a:br>
              <a:rPr lang="ru-RU" dirty="0">
                <a:solidFill>
                  <a:srgbClr val="000000"/>
                </a:solidFill>
                <a:latin typeface="Times New Roman" pitchFamily="18" charset="0"/>
                <a:cs typeface="+mn-cs"/>
              </a:rPr>
            </a:br>
            <a:endParaRPr lang="ru-RU" dirty="0">
              <a:solidFill>
                <a:srgbClr val="000000"/>
              </a:solidFill>
              <a:latin typeface="Times New Roman" pitchFamily="18" charset="0"/>
              <a:cs typeface="+mn-cs"/>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Текст 5"/>
          <p:cNvSpPr>
            <a:spLocks noGrp="1"/>
          </p:cNvSpPr>
          <p:nvPr>
            <p:ph type="body" sz="half" idx="4294967295"/>
          </p:nvPr>
        </p:nvSpPr>
        <p:spPr>
          <a:xfrm>
            <a:off x="395288" y="3862388"/>
            <a:ext cx="3960812" cy="1787525"/>
          </a:xfrm>
        </p:spPr>
        <p:txBody>
          <a:bodyPr anchor="b"/>
          <a:lstStyle/>
          <a:p>
            <a:pPr marL="292100" indent="-292100" algn="just" eaLnBrk="1" hangingPunct="1">
              <a:lnSpc>
                <a:spcPct val="90000"/>
              </a:lnSpc>
              <a:buFont typeface="Arial" charset="0"/>
              <a:buNone/>
            </a:pPr>
            <a:endParaRPr lang="ru-RU" sz="1600" smtClean="0">
              <a:solidFill>
                <a:srgbClr val="000000"/>
              </a:solidFill>
              <a:latin typeface="Times New Roman" pitchFamily="18" charset="0"/>
            </a:endParaRPr>
          </a:p>
          <a:p>
            <a:pPr marL="292100" indent="-292100" algn="just" eaLnBrk="1" hangingPunct="1">
              <a:lnSpc>
                <a:spcPct val="90000"/>
              </a:lnSpc>
              <a:buFont typeface="Arial" charset="0"/>
              <a:buNone/>
            </a:pPr>
            <a:endParaRPr lang="ru-RU" sz="1600" smtClean="0">
              <a:solidFill>
                <a:srgbClr val="000000"/>
              </a:solidFill>
              <a:latin typeface="Times New Roman" pitchFamily="18" charset="0"/>
            </a:endParaRPr>
          </a:p>
          <a:p>
            <a:pPr marL="292100" indent="-292100" algn="just" eaLnBrk="1" hangingPunct="1">
              <a:lnSpc>
                <a:spcPct val="90000"/>
              </a:lnSpc>
              <a:buFont typeface="Arial" charset="0"/>
              <a:buNone/>
            </a:pPr>
            <a:endParaRPr lang="ru-RU" sz="1600" smtClean="0">
              <a:solidFill>
                <a:srgbClr val="000000"/>
              </a:solidFill>
              <a:latin typeface="Times New Roman" pitchFamily="18" charset="0"/>
            </a:endParaRPr>
          </a:p>
          <a:p>
            <a:pPr marL="292100" indent="-292100" algn="just" eaLnBrk="1" hangingPunct="1">
              <a:lnSpc>
                <a:spcPct val="90000"/>
              </a:lnSpc>
              <a:buFont typeface="Arial" charset="0"/>
              <a:buNone/>
            </a:pPr>
            <a:endParaRPr lang="ru-RU" sz="1600" smtClean="0">
              <a:solidFill>
                <a:srgbClr val="000000"/>
              </a:solidFill>
              <a:latin typeface="Times New Roman" pitchFamily="18" charset="0"/>
            </a:endParaRPr>
          </a:p>
          <a:p>
            <a:pPr marL="292100" indent="-292100" algn="just" eaLnBrk="1" hangingPunct="1">
              <a:lnSpc>
                <a:spcPct val="90000"/>
              </a:lnSpc>
              <a:buFont typeface="Arial" charset="0"/>
              <a:buNone/>
            </a:pPr>
            <a:endParaRPr lang="ru-RU" sz="1600" smtClean="0">
              <a:solidFill>
                <a:srgbClr val="000000"/>
              </a:solidFill>
              <a:latin typeface="Times New Roman" pitchFamily="18" charset="0"/>
            </a:endParaRPr>
          </a:p>
          <a:p>
            <a:pPr marL="292100" indent="-292100" algn="just" eaLnBrk="1" hangingPunct="1">
              <a:lnSpc>
                <a:spcPct val="90000"/>
              </a:lnSpc>
              <a:buFont typeface="Arial" charset="0"/>
              <a:buNone/>
            </a:pPr>
            <a:endParaRPr lang="ru-RU" sz="1600" smtClean="0">
              <a:solidFill>
                <a:srgbClr val="000000"/>
              </a:solidFill>
              <a:latin typeface="Times New Roman" pitchFamily="18" charset="0"/>
            </a:endParaRPr>
          </a:p>
          <a:p>
            <a:pPr marL="292100" indent="-292100" algn="just" eaLnBrk="1" hangingPunct="1">
              <a:lnSpc>
                <a:spcPct val="90000"/>
              </a:lnSpc>
              <a:buFont typeface="Arial" charset="0"/>
              <a:buNone/>
            </a:pPr>
            <a:endParaRPr lang="ru-RU" sz="1600" smtClean="0">
              <a:solidFill>
                <a:srgbClr val="000000"/>
              </a:solidFill>
              <a:latin typeface="Times New Roman" pitchFamily="18" charset="0"/>
            </a:endParaRPr>
          </a:p>
          <a:p>
            <a:pPr marL="292100" indent="-292100" algn="just" eaLnBrk="1" hangingPunct="1">
              <a:lnSpc>
                <a:spcPct val="90000"/>
              </a:lnSpc>
              <a:buFont typeface="Arial" charset="0"/>
              <a:buNone/>
            </a:pPr>
            <a:endParaRPr lang="ru-RU" sz="1600" smtClean="0">
              <a:solidFill>
                <a:srgbClr val="000000"/>
              </a:solidFill>
              <a:latin typeface="Times New Roman" pitchFamily="18" charset="0"/>
            </a:endParaRPr>
          </a:p>
          <a:p>
            <a:pPr marL="292100" indent="-292100" algn="just" eaLnBrk="1" hangingPunct="1">
              <a:lnSpc>
                <a:spcPct val="90000"/>
              </a:lnSpc>
              <a:buFont typeface="Arial" charset="0"/>
              <a:buNone/>
            </a:pPr>
            <a:endParaRPr lang="ru-RU" sz="1600" smtClean="0">
              <a:solidFill>
                <a:srgbClr val="000000"/>
              </a:solidFill>
              <a:latin typeface="Times New Roman" pitchFamily="18" charset="0"/>
            </a:endParaRPr>
          </a:p>
          <a:p>
            <a:pPr marL="292100" indent="-292100" algn="just" eaLnBrk="1" hangingPunct="1">
              <a:lnSpc>
                <a:spcPct val="90000"/>
              </a:lnSpc>
              <a:buFont typeface="Arial" charset="0"/>
              <a:buNone/>
            </a:pPr>
            <a:endParaRPr lang="ru-RU" sz="1600" smtClean="0">
              <a:solidFill>
                <a:srgbClr val="000000"/>
              </a:solidFill>
              <a:latin typeface="Times New Roman" pitchFamily="18" charset="0"/>
            </a:endParaRPr>
          </a:p>
          <a:p>
            <a:pPr marL="292100" indent="-292100" algn="just" eaLnBrk="1" hangingPunct="1">
              <a:lnSpc>
                <a:spcPct val="90000"/>
              </a:lnSpc>
              <a:buFont typeface="Arial" charset="0"/>
              <a:buNone/>
            </a:pPr>
            <a:endParaRPr lang="ru-RU" sz="1600" smtClean="0">
              <a:solidFill>
                <a:srgbClr val="000000"/>
              </a:solidFill>
              <a:latin typeface="Times New Roman" pitchFamily="18" charset="0"/>
            </a:endParaRPr>
          </a:p>
          <a:p>
            <a:pPr marL="292100" indent="-292100" algn="just" eaLnBrk="1" hangingPunct="1">
              <a:lnSpc>
                <a:spcPct val="90000"/>
              </a:lnSpc>
              <a:buFont typeface="Arial" charset="0"/>
              <a:buNone/>
            </a:pPr>
            <a:endParaRPr lang="ru-RU" sz="1600" smtClean="0">
              <a:solidFill>
                <a:srgbClr val="000000"/>
              </a:solidFill>
              <a:latin typeface="Times New Roman" pitchFamily="18" charset="0"/>
            </a:endParaRPr>
          </a:p>
          <a:p>
            <a:pPr marL="292100" indent="-292100" algn="just" eaLnBrk="1" hangingPunct="1">
              <a:lnSpc>
                <a:spcPct val="90000"/>
              </a:lnSpc>
              <a:buFont typeface="Arial" charset="0"/>
              <a:buNone/>
            </a:pPr>
            <a:endParaRPr lang="ru-RU" sz="1600" smtClean="0">
              <a:solidFill>
                <a:srgbClr val="000000"/>
              </a:solidFill>
              <a:latin typeface="Times New Roman" pitchFamily="18" charset="0"/>
            </a:endParaRPr>
          </a:p>
          <a:p>
            <a:pPr marL="292100" indent="-292100" algn="just" eaLnBrk="1" hangingPunct="1">
              <a:lnSpc>
                <a:spcPct val="90000"/>
              </a:lnSpc>
              <a:buFont typeface="Arial" charset="0"/>
              <a:buNone/>
            </a:pPr>
            <a:endParaRPr lang="ru-RU" sz="1600" smtClean="0">
              <a:solidFill>
                <a:srgbClr val="000000"/>
              </a:solidFill>
              <a:latin typeface="Times New Roman" pitchFamily="18" charset="0"/>
            </a:endParaRPr>
          </a:p>
          <a:p>
            <a:pPr marL="292100" indent="-292100" algn="just" eaLnBrk="1" hangingPunct="1">
              <a:lnSpc>
                <a:spcPct val="90000"/>
              </a:lnSpc>
              <a:buFont typeface="Arial" charset="0"/>
              <a:buNone/>
            </a:pPr>
            <a:endParaRPr lang="ru-RU" sz="1600" smtClean="0">
              <a:solidFill>
                <a:srgbClr val="000000"/>
              </a:solidFill>
              <a:latin typeface="Times New Roman" pitchFamily="18" charset="0"/>
            </a:endParaRPr>
          </a:p>
          <a:p>
            <a:pPr marL="292100" indent="-292100" algn="just" eaLnBrk="1" hangingPunct="1">
              <a:lnSpc>
                <a:spcPct val="90000"/>
              </a:lnSpc>
              <a:buFont typeface="Arial" charset="0"/>
              <a:buNone/>
            </a:pPr>
            <a:endParaRPr lang="ru-RU" sz="1600" smtClean="0">
              <a:solidFill>
                <a:srgbClr val="000000"/>
              </a:solidFill>
              <a:latin typeface="Times New Roman" pitchFamily="18" charset="0"/>
            </a:endParaRPr>
          </a:p>
          <a:p>
            <a:pPr marL="292100" indent="-292100" algn="just" eaLnBrk="1" hangingPunct="1">
              <a:lnSpc>
                <a:spcPct val="90000"/>
              </a:lnSpc>
              <a:buFont typeface="Arial" charset="0"/>
              <a:buNone/>
            </a:pPr>
            <a:endParaRPr lang="ru-RU" sz="1600" smtClean="0">
              <a:solidFill>
                <a:srgbClr val="000000"/>
              </a:solidFill>
              <a:latin typeface="Times New Roman" pitchFamily="18" charset="0"/>
            </a:endParaRPr>
          </a:p>
          <a:p>
            <a:pPr marL="292100" indent="-292100" algn="just" eaLnBrk="1" hangingPunct="1">
              <a:lnSpc>
                <a:spcPct val="90000"/>
              </a:lnSpc>
              <a:buFont typeface="Arial" charset="0"/>
              <a:buNone/>
            </a:pPr>
            <a:endParaRPr lang="ru-RU" sz="1600" smtClean="0">
              <a:solidFill>
                <a:srgbClr val="000000"/>
              </a:solidFill>
              <a:latin typeface="Times New Roman" pitchFamily="18" charset="0"/>
            </a:endParaRPr>
          </a:p>
          <a:p>
            <a:pPr marL="292100" indent="-292100" algn="just" eaLnBrk="1" hangingPunct="1">
              <a:lnSpc>
                <a:spcPct val="90000"/>
              </a:lnSpc>
              <a:buFont typeface="Arial" charset="0"/>
              <a:buNone/>
            </a:pPr>
            <a:endParaRPr lang="ru-RU" sz="1600" smtClean="0">
              <a:solidFill>
                <a:srgbClr val="000000"/>
              </a:solidFill>
              <a:latin typeface="Times New Roman" pitchFamily="18" charset="0"/>
            </a:endParaRPr>
          </a:p>
          <a:p>
            <a:pPr marL="292100" indent="-292100" algn="just" eaLnBrk="1" hangingPunct="1">
              <a:lnSpc>
                <a:spcPct val="90000"/>
              </a:lnSpc>
              <a:buFont typeface="Arial" charset="0"/>
              <a:buNone/>
            </a:pPr>
            <a:endParaRPr lang="ru-RU" sz="1600" smtClean="0">
              <a:solidFill>
                <a:srgbClr val="000000"/>
              </a:solidFill>
              <a:latin typeface="Times New Roman" pitchFamily="18" charset="0"/>
            </a:endParaRPr>
          </a:p>
          <a:p>
            <a:pPr marL="292100" indent="-292100" algn="just" eaLnBrk="1" hangingPunct="1">
              <a:lnSpc>
                <a:spcPct val="90000"/>
              </a:lnSpc>
              <a:buFont typeface="Arial" charset="0"/>
              <a:buNone/>
            </a:pPr>
            <a:endParaRPr lang="ru-RU" sz="1600" smtClean="0">
              <a:solidFill>
                <a:srgbClr val="000000"/>
              </a:solidFill>
              <a:latin typeface="Times New Roman" pitchFamily="18" charset="0"/>
            </a:endParaRPr>
          </a:p>
          <a:p>
            <a:pPr marL="292100" indent="-292100" algn="just" eaLnBrk="1" hangingPunct="1">
              <a:lnSpc>
                <a:spcPct val="90000"/>
              </a:lnSpc>
              <a:buFont typeface="Arial" charset="0"/>
              <a:buNone/>
            </a:pPr>
            <a:endParaRPr lang="ru-RU" sz="1600" smtClean="0">
              <a:solidFill>
                <a:srgbClr val="000000"/>
              </a:solidFill>
              <a:latin typeface="Times New Roman" pitchFamily="18" charset="0"/>
            </a:endParaRPr>
          </a:p>
          <a:p>
            <a:pPr marL="292100" indent="-292100" algn="just" eaLnBrk="1" hangingPunct="1">
              <a:lnSpc>
                <a:spcPct val="90000"/>
              </a:lnSpc>
              <a:buFont typeface="Arial" charset="0"/>
              <a:buNone/>
            </a:pPr>
            <a:endParaRPr lang="ru-RU" sz="1600" smtClean="0">
              <a:solidFill>
                <a:srgbClr val="000000"/>
              </a:solidFill>
              <a:latin typeface="Times New Roman" pitchFamily="18" charset="0"/>
            </a:endParaRPr>
          </a:p>
          <a:p>
            <a:pPr marL="292100" indent="-292100" algn="just" eaLnBrk="1" hangingPunct="1">
              <a:lnSpc>
                <a:spcPct val="90000"/>
              </a:lnSpc>
              <a:buFont typeface="Arial" charset="0"/>
              <a:buNone/>
            </a:pPr>
            <a:endParaRPr lang="ru-RU" sz="1600" smtClean="0">
              <a:solidFill>
                <a:srgbClr val="000000"/>
              </a:solidFill>
              <a:latin typeface="Times New Roman" pitchFamily="18" charset="0"/>
            </a:endParaRPr>
          </a:p>
          <a:p>
            <a:pPr marL="292100" indent="-292100" algn="just" eaLnBrk="1" hangingPunct="1">
              <a:lnSpc>
                <a:spcPct val="90000"/>
              </a:lnSpc>
              <a:buFont typeface="Arial" charset="0"/>
              <a:buNone/>
            </a:pPr>
            <a:endParaRPr lang="ru-RU" sz="1600" smtClean="0">
              <a:solidFill>
                <a:srgbClr val="000000"/>
              </a:solidFill>
              <a:latin typeface="Times New Roman" pitchFamily="18" charset="0"/>
            </a:endParaRPr>
          </a:p>
          <a:p>
            <a:pPr marL="292100" indent="-292100" algn="just" eaLnBrk="1" hangingPunct="1">
              <a:lnSpc>
                <a:spcPct val="90000"/>
              </a:lnSpc>
              <a:buFont typeface="Arial" charset="0"/>
              <a:buNone/>
            </a:pPr>
            <a:endParaRPr lang="ru-RU" sz="1600" smtClean="0">
              <a:solidFill>
                <a:srgbClr val="000000"/>
              </a:solidFill>
              <a:latin typeface="Times New Roman" pitchFamily="18" charset="0"/>
            </a:endParaRPr>
          </a:p>
          <a:p>
            <a:pPr marL="292100" indent="-292100" algn="just" eaLnBrk="1" hangingPunct="1">
              <a:lnSpc>
                <a:spcPct val="90000"/>
              </a:lnSpc>
              <a:buFont typeface="Arial" charset="0"/>
              <a:buNone/>
            </a:pPr>
            <a:endParaRPr lang="ru-RU" sz="1600" smtClean="0">
              <a:solidFill>
                <a:srgbClr val="000000"/>
              </a:solidFill>
              <a:latin typeface="Times New Roman" pitchFamily="18" charset="0"/>
            </a:endParaRPr>
          </a:p>
          <a:p>
            <a:pPr marL="292100" indent="-292100" algn="just" eaLnBrk="1" hangingPunct="1">
              <a:lnSpc>
                <a:spcPct val="90000"/>
              </a:lnSpc>
              <a:buFont typeface="Arial" charset="0"/>
              <a:buNone/>
            </a:pPr>
            <a:endParaRPr lang="ru-RU" sz="1600" smtClean="0">
              <a:solidFill>
                <a:srgbClr val="000000"/>
              </a:solidFill>
              <a:latin typeface="Times New Roman" pitchFamily="18" charset="0"/>
            </a:endParaRPr>
          </a:p>
          <a:p>
            <a:pPr marL="292100" indent="-292100" algn="just" eaLnBrk="1" hangingPunct="1">
              <a:lnSpc>
                <a:spcPct val="90000"/>
              </a:lnSpc>
              <a:buFont typeface="Arial" charset="0"/>
              <a:buNone/>
            </a:pPr>
            <a:endParaRPr lang="ru-RU" sz="1600" smtClean="0">
              <a:solidFill>
                <a:srgbClr val="000000"/>
              </a:solidFill>
              <a:latin typeface="Times New Roman" pitchFamily="18" charset="0"/>
            </a:endParaRPr>
          </a:p>
          <a:p>
            <a:pPr marL="292100" indent="-292100" algn="just" eaLnBrk="1" hangingPunct="1">
              <a:lnSpc>
                <a:spcPct val="90000"/>
              </a:lnSpc>
              <a:buFont typeface="Arial" charset="0"/>
              <a:buNone/>
            </a:pPr>
            <a:endParaRPr lang="ru-RU" sz="1600" smtClean="0">
              <a:solidFill>
                <a:srgbClr val="000000"/>
              </a:solidFill>
              <a:latin typeface="Times New Roman" pitchFamily="18" charset="0"/>
            </a:endParaRPr>
          </a:p>
          <a:p>
            <a:pPr marL="292100" indent="-292100" algn="just" eaLnBrk="1" hangingPunct="1">
              <a:lnSpc>
                <a:spcPct val="90000"/>
              </a:lnSpc>
              <a:buFont typeface="Arial" charset="0"/>
              <a:buNone/>
            </a:pPr>
            <a:endParaRPr lang="ru-RU" sz="1600" smtClean="0">
              <a:solidFill>
                <a:srgbClr val="000000"/>
              </a:solidFill>
              <a:latin typeface="Times New Roman" pitchFamily="18" charset="0"/>
            </a:endParaRPr>
          </a:p>
          <a:p>
            <a:pPr marL="292100" indent="-292100" algn="just" eaLnBrk="1" hangingPunct="1">
              <a:lnSpc>
                <a:spcPct val="90000"/>
              </a:lnSpc>
              <a:buFont typeface="Arial" charset="0"/>
              <a:buNone/>
            </a:pPr>
            <a:endParaRPr lang="ru-RU" sz="1600" smtClean="0">
              <a:solidFill>
                <a:srgbClr val="000000"/>
              </a:solidFill>
              <a:latin typeface="Times New Roman" pitchFamily="18" charset="0"/>
            </a:endParaRPr>
          </a:p>
          <a:p>
            <a:pPr marL="292100" indent="-292100" algn="just" eaLnBrk="1" hangingPunct="1">
              <a:lnSpc>
                <a:spcPct val="90000"/>
              </a:lnSpc>
              <a:buFont typeface="Arial" charset="0"/>
              <a:buNone/>
            </a:pPr>
            <a:endParaRPr lang="ru-RU" sz="1600" smtClean="0">
              <a:solidFill>
                <a:srgbClr val="000000"/>
              </a:solidFill>
              <a:latin typeface="Times New Roman" pitchFamily="18" charset="0"/>
            </a:endParaRPr>
          </a:p>
          <a:p>
            <a:pPr marL="292100" indent="-292100" algn="just" eaLnBrk="1" hangingPunct="1">
              <a:lnSpc>
                <a:spcPct val="90000"/>
              </a:lnSpc>
              <a:buFont typeface="Arial" charset="0"/>
              <a:buNone/>
            </a:pPr>
            <a:endParaRPr lang="ru-RU" sz="1600" smtClean="0">
              <a:solidFill>
                <a:srgbClr val="000000"/>
              </a:solidFill>
              <a:latin typeface="Times New Roman" pitchFamily="18" charset="0"/>
            </a:endParaRPr>
          </a:p>
          <a:p>
            <a:pPr marL="292100" indent="-292100" algn="just" eaLnBrk="1" hangingPunct="1">
              <a:lnSpc>
                <a:spcPct val="90000"/>
              </a:lnSpc>
              <a:buFont typeface="Arial" charset="0"/>
              <a:buNone/>
            </a:pPr>
            <a:endParaRPr lang="ru-RU" sz="1600" smtClean="0">
              <a:solidFill>
                <a:srgbClr val="000000"/>
              </a:solidFill>
              <a:latin typeface="Times New Roman" pitchFamily="18" charset="0"/>
            </a:endParaRPr>
          </a:p>
          <a:p>
            <a:pPr marL="292100" indent="-292100" algn="just" eaLnBrk="1" hangingPunct="1">
              <a:lnSpc>
                <a:spcPct val="90000"/>
              </a:lnSpc>
              <a:buFont typeface="Arial" charset="0"/>
              <a:buNone/>
            </a:pPr>
            <a:endParaRPr lang="ru-RU" sz="1600" smtClean="0">
              <a:solidFill>
                <a:srgbClr val="000000"/>
              </a:solidFill>
              <a:latin typeface="Times New Roman" pitchFamily="18" charset="0"/>
            </a:endParaRPr>
          </a:p>
          <a:p>
            <a:pPr marL="292100" indent="-292100" algn="just" eaLnBrk="1" hangingPunct="1">
              <a:lnSpc>
                <a:spcPct val="90000"/>
              </a:lnSpc>
              <a:buFont typeface="Arial" charset="0"/>
              <a:buNone/>
            </a:pPr>
            <a:endParaRPr lang="ru-RU" sz="1600" smtClean="0">
              <a:solidFill>
                <a:srgbClr val="000000"/>
              </a:solidFill>
              <a:latin typeface="Times New Roman" pitchFamily="18" charset="0"/>
            </a:endParaRPr>
          </a:p>
          <a:p>
            <a:pPr marL="292100" indent="-292100" algn="just" eaLnBrk="1" hangingPunct="1">
              <a:lnSpc>
                <a:spcPct val="90000"/>
              </a:lnSpc>
              <a:buFont typeface="Arial" charset="0"/>
              <a:buNone/>
            </a:pPr>
            <a:endParaRPr lang="ru-RU" sz="1600" smtClean="0">
              <a:solidFill>
                <a:srgbClr val="000000"/>
              </a:solidFill>
              <a:latin typeface="Times New Roman" pitchFamily="18" charset="0"/>
            </a:endParaRPr>
          </a:p>
          <a:p>
            <a:pPr marL="292100" indent="-292100" algn="just" eaLnBrk="1" hangingPunct="1">
              <a:lnSpc>
                <a:spcPct val="90000"/>
              </a:lnSpc>
              <a:buFont typeface="Arial" charset="0"/>
              <a:buNone/>
            </a:pPr>
            <a:endParaRPr lang="ru-RU" sz="1600" smtClean="0">
              <a:solidFill>
                <a:srgbClr val="000000"/>
              </a:solidFill>
              <a:latin typeface="Times New Roman" pitchFamily="18" charset="0"/>
            </a:endParaRPr>
          </a:p>
          <a:p>
            <a:pPr marL="292100" indent="-292100" algn="just" eaLnBrk="1" hangingPunct="1">
              <a:lnSpc>
                <a:spcPct val="90000"/>
              </a:lnSpc>
              <a:buFont typeface="Arial" charset="0"/>
              <a:buNone/>
            </a:pPr>
            <a:endParaRPr lang="ru-RU" sz="1600" smtClean="0">
              <a:solidFill>
                <a:srgbClr val="000000"/>
              </a:solidFill>
              <a:latin typeface="Times New Roman" pitchFamily="18" charset="0"/>
            </a:endParaRPr>
          </a:p>
          <a:p>
            <a:pPr marL="292100" indent="-292100" algn="just" eaLnBrk="1" hangingPunct="1">
              <a:lnSpc>
                <a:spcPct val="90000"/>
              </a:lnSpc>
              <a:buFont typeface="Arial" charset="0"/>
              <a:buNone/>
            </a:pPr>
            <a:endParaRPr lang="ru-RU" sz="1600" smtClean="0">
              <a:solidFill>
                <a:srgbClr val="000000"/>
              </a:solidFill>
              <a:latin typeface="Times New Roman" pitchFamily="18" charset="0"/>
            </a:endParaRPr>
          </a:p>
          <a:p>
            <a:pPr marL="292100" indent="-292100" algn="just" eaLnBrk="1" hangingPunct="1">
              <a:lnSpc>
                <a:spcPct val="90000"/>
              </a:lnSpc>
              <a:buFont typeface="Arial" charset="0"/>
              <a:buNone/>
            </a:pPr>
            <a:endParaRPr lang="ru-RU" sz="1600" smtClean="0">
              <a:solidFill>
                <a:srgbClr val="000000"/>
              </a:solidFill>
              <a:latin typeface="Times New Roman" pitchFamily="18" charset="0"/>
            </a:endParaRPr>
          </a:p>
          <a:p>
            <a:pPr marL="292100" indent="-292100" algn="just" eaLnBrk="1" hangingPunct="1">
              <a:lnSpc>
                <a:spcPct val="90000"/>
              </a:lnSpc>
              <a:buFont typeface="Arial" charset="0"/>
              <a:buNone/>
            </a:pPr>
            <a:endParaRPr lang="ru-RU" sz="1600" smtClean="0">
              <a:solidFill>
                <a:srgbClr val="000000"/>
              </a:solidFill>
              <a:latin typeface="Times New Roman" pitchFamily="18" charset="0"/>
            </a:endParaRPr>
          </a:p>
          <a:p>
            <a:pPr marL="292100" indent="-292100" algn="just" eaLnBrk="1" hangingPunct="1">
              <a:lnSpc>
                <a:spcPct val="90000"/>
              </a:lnSpc>
              <a:buFont typeface="Arial" charset="0"/>
              <a:buNone/>
            </a:pPr>
            <a:endParaRPr lang="ru-RU" sz="1600" smtClean="0">
              <a:solidFill>
                <a:srgbClr val="000000"/>
              </a:solidFill>
              <a:latin typeface="Times New Roman" pitchFamily="18" charset="0"/>
            </a:endParaRPr>
          </a:p>
          <a:p>
            <a:pPr marL="292100" indent="-292100" algn="just" eaLnBrk="1" hangingPunct="1">
              <a:lnSpc>
                <a:spcPct val="90000"/>
              </a:lnSpc>
              <a:buFont typeface="Arial" charset="0"/>
              <a:buNone/>
            </a:pPr>
            <a:endParaRPr lang="ru-RU" sz="1600" smtClean="0">
              <a:solidFill>
                <a:srgbClr val="000000"/>
              </a:solidFill>
              <a:latin typeface="Times New Roman" pitchFamily="18" charset="0"/>
            </a:endParaRPr>
          </a:p>
          <a:p>
            <a:pPr marL="292100" indent="-292100" algn="just" eaLnBrk="1" hangingPunct="1">
              <a:lnSpc>
                <a:spcPct val="90000"/>
              </a:lnSpc>
              <a:buFont typeface="Arial" charset="0"/>
              <a:buNone/>
            </a:pPr>
            <a:endParaRPr lang="ru-RU" sz="1600" smtClean="0">
              <a:solidFill>
                <a:srgbClr val="000000"/>
              </a:solidFill>
              <a:latin typeface="Times New Roman" pitchFamily="18" charset="0"/>
            </a:endParaRPr>
          </a:p>
          <a:p>
            <a:pPr marL="292100" indent="-292100" algn="just" eaLnBrk="1" hangingPunct="1">
              <a:lnSpc>
                <a:spcPct val="90000"/>
              </a:lnSpc>
              <a:buFont typeface="Arial" charset="0"/>
              <a:buNone/>
            </a:pPr>
            <a:endParaRPr lang="ru-RU" sz="1600" smtClean="0">
              <a:solidFill>
                <a:srgbClr val="000000"/>
              </a:solidFill>
              <a:latin typeface="Times New Roman" pitchFamily="18" charset="0"/>
            </a:endParaRPr>
          </a:p>
          <a:p>
            <a:pPr marL="292100" indent="-292100" algn="just" eaLnBrk="1" hangingPunct="1">
              <a:lnSpc>
                <a:spcPct val="90000"/>
              </a:lnSpc>
              <a:buFont typeface="Arial" charset="0"/>
              <a:buNone/>
            </a:pPr>
            <a:endParaRPr lang="ru-RU" sz="1600" smtClean="0">
              <a:solidFill>
                <a:srgbClr val="000000"/>
              </a:solidFill>
              <a:latin typeface="Times New Roman" pitchFamily="18" charset="0"/>
            </a:endParaRPr>
          </a:p>
          <a:p>
            <a:pPr marL="292100" indent="-292100" algn="just" eaLnBrk="1" hangingPunct="1">
              <a:lnSpc>
                <a:spcPct val="90000"/>
              </a:lnSpc>
              <a:buFont typeface="Arial" charset="0"/>
              <a:buNone/>
            </a:pPr>
            <a:endParaRPr lang="ru-RU" sz="1600" smtClean="0">
              <a:solidFill>
                <a:srgbClr val="000000"/>
              </a:solidFill>
              <a:latin typeface="Times New Roman" pitchFamily="18" charset="0"/>
            </a:endParaRPr>
          </a:p>
          <a:p>
            <a:pPr marL="292100" indent="-292100" algn="just" eaLnBrk="1" hangingPunct="1">
              <a:lnSpc>
                <a:spcPct val="90000"/>
              </a:lnSpc>
              <a:buFont typeface="Arial" charset="0"/>
              <a:buNone/>
            </a:pPr>
            <a:endParaRPr lang="ru-RU" sz="1600" smtClean="0">
              <a:solidFill>
                <a:srgbClr val="000000"/>
              </a:solidFill>
              <a:latin typeface="Times New Roman" pitchFamily="18" charset="0"/>
            </a:endParaRPr>
          </a:p>
          <a:p>
            <a:pPr marL="292100" indent="-292100" algn="just" eaLnBrk="1" hangingPunct="1">
              <a:lnSpc>
                <a:spcPct val="90000"/>
              </a:lnSpc>
              <a:buFont typeface="Arial" charset="0"/>
              <a:buNone/>
            </a:pPr>
            <a:endParaRPr lang="ru-RU" sz="1600" smtClean="0">
              <a:solidFill>
                <a:srgbClr val="000000"/>
              </a:solidFill>
              <a:latin typeface="Times New Roman" pitchFamily="18" charset="0"/>
            </a:endParaRPr>
          </a:p>
          <a:p>
            <a:pPr marL="292100" indent="-292100" algn="just" eaLnBrk="1" hangingPunct="1">
              <a:lnSpc>
                <a:spcPct val="90000"/>
              </a:lnSpc>
              <a:buFont typeface="Arial" charset="0"/>
              <a:buNone/>
            </a:pPr>
            <a:endParaRPr lang="ru-RU" sz="1600" smtClean="0">
              <a:solidFill>
                <a:srgbClr val="000000"/>
              </a:solidFill>
              <a:latin typeface="Times New Roman" pitchFamily="18" charset="0"/>
            </a:endParaRPr>
          </a:p>
          <a:p>
            <a:pPr marL="292100" indent="-292100" algn="just" eaLnBrk="1" hangingPunct="1">
              <a:lnSpc>
                <a:spcPct val="90000"/>
              </a:lnSpc>
              <a:buFont typeface="Arial" charset="0"/>
              <a:buNone/>
            </a:pPr>
            <a:endParaRPr lang="ru-RU" sz="1600" smtClean="0">
              <a:solidFill>
                <a:srgbClr val="000000"/>
              </a:solidFill>
              <a:latin typeface="Times New Roman" pitchFamily="18" charset="0"/>
            </a:endParaRPr>
          </a:p>
          <a:p>
            <a:pPr marL="292100" indent="-292100" algn="just" eaLnBrk="1" hangingPunct="1">
              <a:lnSpc>
                <a:spcPct val="90000"/>
              </a:lnSpc>
              <a:buFont typeface="Arial" charset="0"/>
              <a:buNone/>
            </a:pPr>
            <a:endParaRPr lang="ru-RU" sz="1600" smtClean="0">
              <a:solidFill>
                <a:srgbClr val="000000"/>
              </a:solidFill>
              <a:latin typeface="Times New Roman" pitchFamily="18" charset="0"/>
            </a:endParaRPr>
          </a:p>
          <a:p>
            <a:pPr marL="292100" indent="-292100" algn="just" eaLnBrk="1" hangingPunct="1">
              <a:lnSpc>
                <a:spcPct val="90000"/>
              </a:lnSpc>
              <a:buFont typeface="Arial" charset="0"/>
              <a:buNone/>
            </a:pPr>
            <a:endParaRPr lang="ru-RU" sz="1600" smtClean="0">
              <a:solidFill>
                <a:srgbClr val="000000"/>
              </a:solidFill>
              <a:latin typeface="Times New Roman" pitchFamily="18" charset="0"/>
            </a:endParaRPr>
          </a:p>
          <a:p>
            <a:pPr marL="292100" indent="-292100" algn="just" eaLnBrk="1" hangingPunct="1">
              <a:lnSpc>
                <a:spcPct val="90000"/>
              </a:lnSpc>
              <a:buFont typeface="Arial" charset="0"/>
              <a:buNone/>
            </a:pPr>
            <a:endParaRPr lang="ru-RU" sz="1600" smtClean="0">
              <a:solidFill>
                <a:srgbClr val="000000"/>
              </a:solidFill>
              <a:latin typeface="Times New Roman" pitchFamily="18" charset="0"/>
            </a:endParaRPr>
          </a:p>
          <a:p>
            <a:pPr marL="292100" indent="-292100" algn="just" eaLnBrk="1" hangingPunct="1">
              <a:lnSpc>
                <a:spcPct val="90000"/>
              </a:lnSpc>
              <a:buFont typeface="Arial" charset="0"/>
              <a:buNone/>
            </a:pPr>
            <a:endParaRPr lang="ru-RU" sz="1600" smtClean="0">
              <a:solidFill>
                <a:srgbClr val="000000"/>
              </a:solidFill>
              <a:latin typeface="Times New Roman" pitchFamily="18" charset="0"/>
            </a:endParaRPr>
          </a:p>
          <a:p>
            <a:pPr marL="292100" indent="-292100" algn="just" eaLnBrk="1" hangingPunct="1">
              <a:lnSpc>
                <a:spcPct val="90000"/>
              </a:lnSpc>
              <a:buFont typeface="Arial" charset="0"/>
              <a:buNone/>
            </a:pPr>
            <a:endParaRPr lang="ru-RU" sz="1600" smtClean="0">
              <a:solidFill>
                <a:srgbClr val="000000"/>
              </a:solidFill>
              <a:latin typeface="Times New Roman" pitchFamily="18" charset="0"/>
            </a:endParaRPr>
          </a:p>
          <a:p>
            <a:pPr marL="292100" indent="-292100" algn="just" eaLnBrk="1" hangingPunct="1">
              <a:lnSpc>
                <a:spcPct val="90000"/>
              </a:lnSpc>
              <a:buFont typeface="Arial" charset="0"/>
              <a:buNone/>
            </a:pPr>
            <a:endParaRPr lang="ru-RU" sz="1600" smtClean="0">
              <a:solidFill>
                <a:srgbClr val="000000"/>
              </a:solidFill>
              <a:latin typeface="Times New Roman" pitchFamily="18" charset="0"/>
            </a:endParaRPr>
          </a:p>
          <a:p>
            <a:pPr marL="292100" indent="-292100" algn="just" eaLnBrk="1" hangingPunct="1">
              <a:lnSpc>
                <a:spcPct val="90000"/>
              </a:lnSpc>
              <a:buFont typeface="Arial" charset="0"/>
              <a:buNone/>
            </a:pPr>
            <a:r>
              <a:rPr lang="ru-RU" sz="1600" smtClean="0">
                <a:solidFill>
                  <a:srgbClr val="000000"/>
                </a:solidFill>
                <a:latin typeface="Times New Roman" pitchFamily="18" charset="0"/>
              </a:rPr>
              <a:t>      </a:t>
            </a:r>
            <a:r>
              <a:rPr lang="ru-RU" sz="1400" smtClean="0">
                <a:solidFill>
                  <a:srgbClr val="000000"/>
                </a:solidFill>
                <a:latin typeface="Times New Roman" pitchFamily="18" charset="0"/>
              </a:rPr>
              <a:t>23 июня в воздушном бою с пятью "Me-109" в районе реки Прут сбил одного из них, но и сам был подбит. С большим трудом дотянул до своего аэродрома и совершил посадку.</a:t>
            </a:r>
            <a:br>
              <a:rPr lang="ru-RU" sz="1400" smtClean="0">
                <a:solidFill>
                  <a:srgbClr val="000000"/>
                </a:solidFill>
                <a:latin typeface="Times New Roman" pitchFamily="18" charset="0"/>
              </a:rPr>
            </a:br>
            <a:r>
              <a:rPr lang="ru-RU" sz="1400" smtClean="0">
                <a:solidFill>
                  <a:srgbClr val="000000"/>
                </a:solidFill>
                <a:latin typeface="Times New Roman" pitchFamily="18" charset="0"/>
              </a:rPr>
              <a:t> В начале 1942 года полк был переведён в тыл в Заказвказье. В числе других лётчиков освоил самолёт P-39 «Аэрокобра», даже перегонял эти самолёты из Ирана. </a:t>
            </a:r>
          </a:p>
        </p:txBody>
      </p:sp>
      <p:sp>
        <p:nvSpPr>
          <p:cNvPr id="51202" name="Содержимое 4"/>
          <p:cNvSpPr>
            <a:spLocks noGrp="1"/>
          </p:cNvSpPr>
          <p:nvPr>
            <p:ph sz="quarter" idx="4294967295"/>
          </p:nvPr>
        </p:nvSpPr>
        <p:spPr>
          <a:xfrm>
            <a:off x="2017713" y="115888"/>
            <a:ext cx="7126287" cy="1728787"/>
          </a:xfrm>
        </p:spPr>
        <p:txBody>
          <a:bodyPr/>
          <a:lstStyle/>
          <a:p>
            <a:pPr marL="292100" indent="-292100" algn="ctr" eaLnBrk="1" hangingPunct="1">
              <a:lnSpc>
                <a:spcPct val="90000"/>
              </a:lnSpc>
              <a:buFont typeface="Arial" charset="0"/>
              <a:buNone/>
            </a:pPr>
            <a:r>
              <a:rPr lang="ru-RU" sz="2200" b="1" smtClean="0">
                <a:solidFill>
                  <a:schemeClr val="tx2"/>
                </a:solidFill>
              </a:rPr>
              <a:t>    </a:t>
            </a:r>
            <a:r>
              <a:rPr lang="ru-RU" sz="2400" b="1" smtClean="0">
                <a:solidFill>
                  <a:srgbClr val="FF6600"/>
                </a:solidFill>
                <a:latin typeface="Times New Roman" pitchFamily="18" charset="0"/>
                <a:cs typeface="Arial" charset="0"/>
              </a:rPr>
              <a:t>На фронтах Великой Отечественной войны с первого дня</a:t>
            </a:r>
            <a:br>
              <a:rPr lang="ru-RU" sz="2400" b="1" smtClean="0">
                <a:solidFill>
                  <a:srgbClr val="FF6600"/>
                </a:solidFill>
                <a:latin typeface="Times New Roman" pitchFamily="18" charset="0"/>
                <a:cs typeface="Arial" charset="0"/>
              </a:rPr>
            </a:br>
            <a:endParaRPr lang="ru-RU" sz="2400" b="1" smtClean="0">
              <a:solidFill>
                <a:srgbClr val="FF6600"/>
              </a:solidFill>
              <a:latin typeface="Times New Roman" pitchFamily="18" charset="0"/>
              <a:cs typeface="Arial" charset="0"/>
            </a:endParaRPr>
          </a:p>
          <a:p>
            <a:pPr marL="292100" indent="-292100" eaLnBrk="1" hangingPunct="1">
              <a:lnSpc>
                <a:spcPct val="90000"/>
              </a:lnSpc>
              <a:buFont typeface="Arial" charset="0"/>
              <a:buNone/>
            </a:pPr>
            <a:r>
              <a:rPr lang="ru-RU" sz="1800" smtClean="0">
                <a:solidFill>
                  <a:srgbClr val="000000"/>
                </a:solidFill>
                <a:latin typeface="Times New Roman" pitchFamily="18" charset="0"/>
              </a:rPr>
              <a:t>      </a:t>
            </a:r>
          </a:p>
          <a:p>
            <a:pPr marL="292100" indent="-292100" algn="just" eaLnBrk="1" hangingPunct="1">
              <a:lnSpc>
                <a:spcPct val="90000"/>
              </a:lnSpc>
              <a:buFont typeface="Arial" charset="0"/>
              <a:buNone/>
            </a:pPr>
            <a:r>
              <a:rPr lang="ru-RU" sz="1600" smtClean="0">
                <a:solidFill>
                  <a:srgbClr val="000000"/>
                </a:solidFill>
                <a:latin typeface="Times New Roman" pitchFamily="18" charset="0"/>
              </a:rPr>
              <a:t>     </a:t>
            </a:r>
          </a:p>
        </p:txBody>
      </p:sp>
      <p:pic>
        <p:nvPicPr>
          <p:cNvPr id="51203" name="Рисунок 4"/>
          <p:cNvPicPr>
            <a:picLocks noGrp="1" noChangeAspect="1" noChangeArrowheads="1"/>
          </p:cNvPicPr>
          <p:nvPr>
            <p:ph sz="quarter" idx="4294967295"/>
          </p:nvPr>
        </p:nvPicPr>
        <p:blipFill>
          <a:blip r:embed="rId2"/>
          <a:srcRect/>
          <a:stretch>
            <a:fillRect/>
          </a:stretch>
        </p:blipFill>
        <p:spPr>
          <a:xfrm>
            <a:off x="755650" y="1196975"/>
            <a:ext cx="3384550" cy="2741613"/>
          </a:xfrm>
          <a:ln cap="flat" cmpd="thickThin" algn="ctr">
            <a:solidFill>
              <a:srgbClr val="FF9900"/>
            </a:solidFill>
          </a:ln>
        </p:spPr>
      </p:pic>
      <p:sp>
        <p:nvSpPr>
          <p:cNvPr id="51204" name="Прямоугольник 1"/>
          <p:cNvSpPr>
            <a:spLocks noChangeArrowheads="1"/>
          </p:cNvSpPr>
          <p:nvPr/>
        </p:nvSpPr>
        <p:spPr bwMode="auto">
          <a:xfrm>
            <a:off x="819150" y="3573463"/>
            <a:ext cx="3743325" cy="288925"/>
          </a:xfrm>
          <a:prstGeom prst="rect">
            <a:avLst/>
          </a:prstGeom>
          <a:noFill/>
          <a:ln w="9525">
            <a:noFill/>
            <a:miter lim="800000"/>
            <a:headEnd/>
            <a:tailEnd/>
          </a:ln>
        </p:spPr>
        <p:txBody>
          <a:bodyPr>
            <a:spAutoFit/>
          </a:bodyPr>
          <a:lstStyle/>
          <a:p>
            <a:pPr marL="90488">
              <a:lnSpc>
                <a:spcPct val="80000"/>
              </a:lnSpc>
              <a:spcBef>
                <a:spcPct val="20000"/>
              </a:spcBef>
            </a:pPr>
            <a:r>
              <a:rPr lang="ru-RU" sz="1600" b="1">
                <a:solidFill>
                  <a:srgbClr val="FF6600"/>
                </a:solidFill>
                <a:latin typeface="Times New Roman" pitchFamily="18" charset="0"/>
              </a:rPr>
              <a:t>САМОЛЁТ P-39 «АЭРОКОБРА»</a:t>
            </a:r>
          </a:p>
        </p:txBody>
      </p:sp>
      <p:pic>
        <p:nvPicPr>
          <p:cNvPr id="51205" name="Рисунок 46"/>
          <p:cNvPicPr>
            <a:picLocks noChangeAspect="1" noChangeArrowheads="1"/>
          </p:cNvPicPr>
          <p:nvPr/>
        </p:nvPicPr>
        <p:blipFill>
          <a:blip r:embed="rId3"/>
          <a:srcRect/>
          <a:stretch>
            <a:fillRect/>
          </a:stretch>
        </p:blipFill>
        <p:spPr bwMode="auto">
          <a:xfrm>
            <a:off x="5561013" y="1266825"/>
            <a:ext cx="2447925" cy="3671888"/>
          </a:xfrm>
          <a:prstGeom prst="rect">
            <a:avLst/>
          </a:prstGeom>
          <a:noFill/>
          <a:ln w="9525" cmpd="thickThin" algn="ctr">
            <a:solidFill>
              <a:srgbClr val="FF9900"/>
            </a:solidFill>
            <a:miter lim="800000"/>
            <a:headEnd/>
            <a:tailEnd/>
          </a:ln>
        </p:spPr>
      </p:pic>
      <p:sp>
        <p:nvSpPr>
          <p:cNvPr id="3" name="Прямоугольник 2"/>
          <p:cNvSpPr/>
          <p:nvPr/>
        </p:nvSpPr>
        <p:spPr>
          <a:xfrm>
            <a:off x="4251325" y="4941888"/>
            <a:ext cx="4645025" cy="1298575"/>
          </a:xfrm>
          <a:prstGeom prst="rect">
            <a:avLst/>
          </a:prstGeom>
        </p:spPr>
        <p:txBody>
          <a:bodyPr>
            <a:spAutoFit/>
          </a:bodyPr>
          <a:lstStyle/>
          <a:p>
            <a:pPr marL="292100" indent="-292100" algn="just">
              <a:lnSpc>
                <a:spcPct val="80000"/>
              </a:lnSpc>
              <a:spcBef>
                <a:spcPct val="20000"/>
              </a:spcBef>
              <a:defRPr/>
            </a:pPr>
            <a:r>
              <a:rPr lang="ru-RU" sz="1400" dirty="0">
                <a:solidFill>
                  <a:srgbClr val="000000"/>
                </a:solidFill>
                <a:latin typeface="Times New Roman" pitchFamily="18" charset="0"/>
                <a:cs typeface="+mn-cs"/>
              </a:rPr>
              <a:t>       Особо отличился во время боёв на Кубани. </a:t>
            </a:r>
            <a:br>
              <a:rPr lang="ru-RU" sz="1400" dirty="0">
                <a:solidFill>
                  <a:srgbClr val="000000"/>
                </a:solidFill>
                <a:latin typeface="Times New Roman" pitchFamily="18" charset="0"/>
                <a:cs typeface="+mn-cs"/>
              </a:rPr>
            </a:br>
            <a:r>
              <a:rPr lang="ru-RU" sz="1400" dirty="0">
                <a:solidFill>
                  <a:srgbClr val="000000"/>
                </a:solidFill>
                <a:latin typeface="Times New Roman" pitchFamily="18" charset="0"/>
                <a:cs typeface="+mn-cs"/>
              </a:rPr>
              <a:t>Именно здесь родилась его знаменитая формула: «Высота, скорость, манёвр, огонь». 12 апреля в воздушном бою в районе станицы Крымской прямо на глазах командующего  генерала К.А. Вершинина сбил четыре Me-109. В этот же день сбил ещё  самолёта.</a:t>
            </a:r>
            <a:br>
              <a:rPr lang="ru-RU" sz="1400" dirty="0">
                <a:solidFill>
                  <a:srgbClr val="000000"/>
                </a:solidFill>
                <a:latin typeface="Times New Roman" pitchFamily="18" charset="0"/>
                <a:cs typeface="+mn-cs"/>
              </a:rPr>
            </a:br>
            <a:endParaRPr lang="ru-RU" sz="1400" dirty="0">
              <a:solidFill>
                <a:srgbClr val="000000"/>
              </a:solidFill>
              <a:latin typeface="Times New Roman" pitchFamily="18" charset="0"/>
              <a:cs typeface="+mn-cs"/>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Содержимое 4"/>
          <p:cNvSpPr>
            <a:spLocks noGrp="1"/>
          </p:cNvSpPr>
          <p:nvPr>
            <p:ph sz="half" idx="4294967295"/>
          </p:nvPr>
        </p:nvSpPr>
        <p:spPr>
          <a:xfrm>
            <a:off x="4140200" y="1052513"/>
            <a:ext cx="4895850" cy="5457825"/>
          </a:xfrm>
        </p:spPr>
        <p:txBody>
          <a:bodyPr/>
          <a:lstStyle/>
          <a:p>
            <a:pPr marL="292100" indent="-292100" eaLnBrk="1" hangingPunct="1">
              <a:lnSpc>
                <a:spcPct val="80000"/>
              </a:lnSpc>
              <a:buFont typeface="Arial" charset="0"/>
              <a:buNone/>
            </a:pPr>
            <a:r>
              <a:rPr lang="ru-RU" sz="2000" b="1" smtClean="0">
                <a:solidFill>
                  <a:srgbClr val="FF6600"/>
                </a:solidFill>
                <a:latin typeface="Times New Roman" pitchFamily="18" charset="0"/>
                <a:cs typeface="Arial" charset="0"/>
              </a:rPr>
              <a:t>   Звание Героя Советского Союза</a:t>
            </a:r>
          </a:p>
          <a:p>
            <a:pPr marL="292100" indent="-292100" algn="just" eaLnBrk="1" hangingPunct="1">
              <a:lnSpc>
                <a:spcPct val="80000"/>
              </a:lnSpc>
              <a:buFont typeface="Arial" charset="0"/>
              <a:buNone/>
            </a:pPr>
            <a:r>
              <a:rPr lang="ru-RU" sz="2000" b="1" smtClean="0">
                <a:solidFill>
                  <a:srgbClr val="FF6600"/>
                </a:solidFill>
                <a:latin typeface="Times New Roman" pitchFamily="18" charset="0"/>
                <a:cs typeface="Arial" charset="0"/>
              </a:rPr>
              <a:t>    </a:t>
            </a:r>
            <a:r>
              <a:rPr lang="ru-RU" sz="1600" b="1" smtClean="0"/>
              <a:t> </a:t>
            </a:r>
            <a:r>
              <a:rPr lang="ru-RU" sz="1600" smtClean="0">
                <a:solidFill>
                  <a:srgbClr val="000000"/>
                </a:solidFill>
                <a:latin typeface="Times New Roman" pitchFamily="18" charset="0"/>
              </a:rPr>
              <a:t>с вручением ордена Ленина и медали «Золотая  Звезда»  гвардии капитану Александру Ивановичу Покрышкину присвоено Указом Президиума Верховного Совета СССР от 24 мая 1943 года за 354 боевых вылетов, 54 воздушных боёв, 13 лично и 6 в группе сбитых самолётов противника.</a:t>
            </a:r>
            <a:br>
              <a:rPr lang="ru-RU" sz="1600" smtClean="0">
                <a:solidFill>
                  <a:srgbClr val="000000"/>
                </a:solidFill>
                <a:latin typeface="Times New Roman" pitchFamily="18" charset="0"/>
              </a:rPr>
            </a:br>
            <a:endParaRPr lang="ru-RU" sz="1600" smtClean="0">
              <a:solidFill>
                <a:srgbClr val="000000"/>
              </a:solidFill>
              <a:latin typeface="Times New Roman" pitchFamily="18" charset="0"/>
            </a:endParaRPr>
          </a:p>
          <a:p>
            <a:pPr marL="292100" indent="-292100" eaLnBrk="1" hangingPunct="1">
              <a:lnSpc>
                <a:spcPct val="80000"/>
              </a:lnSpc>
            </a:pPr>
            <a:endParaRPr lang="ru-RU" sz="2400" smtClean="0"/>
          </a:p>
        </p:txBody>
      </p:sp>
      <p:pic>
        <p:nvPicPr>
          <p:cNvPr id="52226" name="Рисунок 85"/>
          <p:cNvPicPr>
            <a:picLocks noGrp="1" noChangeAspect="1" noChangeArrowheads="1"/>
          </p:cNvPicPr>
          <p:nvPr>
            <p:ph sz="half" idx="4294967295"/>
          </p:nvPr>
        </p:nvPicPr>
        <p:blipFill>
          <a:blip r:embed="rId2"/>
          <a:srcRect/>
          <a:stretch>
            <a:fillRect/>
          </a:stretch>
        </p:blipFill>
        <p:spPr>
          <a:xfrm>
            <a:off x="900113" y="1196975"/>
            <a:ext cx="3182937" cy="4535488"/>
          </a:xfrm>
          <a:ln cap="flat" cmpd="thickThin" algn="ctr">
            <a:solidFill>
              <a:srgbClr val="FF9900"/>
            </a:solidFill>
          </a:ln>
        </p:spPr>
      </p:pic>
      <p:pic>
        <p:nvPicPr>
          <p:cNvPr id="52227" name="Рисунок 52"/>
          <p:cNvPicPr>
            <a:picLocks noChangeAspect="1" noChangeArrowheads="1"/>
          </p:cNvPicPr>
          <p:nvPr/>
        </p:nvPicPr>
        <p:blipFill>
          <a:blip r:embed="rId3"/>
          <a:srcRect/>
          <a:stretch>
            <a:fillRect/>
          </a:stretch>
        </p:blipFill>
        <p:spPr bwMode="auto">
          <a:xfrm>
            <a:off x="4643438" y="3357563"/>
            <a:ext cx="3798887" cy="2735262"/>
          </a:xfrm>
          <a:prstGeom prst="rect">
            <a:avLst/>
          </a:prstGeom>
          <a:noFill/>
          <a:ln w="9525" cmpd="thickThin" algn="ctr">
            <a:solidFill>
              <a:srgbClr val="FF9900"/>
            </a:solid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Содержимое 3"/>
          <p:cNvSpPr>
            <a:spLocks noGrp="1"/>
          </p:cNvSpPr>
          <p:nvPr>
            <p:ph idx="4294967295"/>
          </p:nvPr>
        </p:nvSpPr>
        <p:spPr>
          <a:xfrm>
            <a:off x="179388" y="3500438"/>
            <a:ext cx="8821737" cy="5857875"/>
          </a:xfrm>
        </p:spPr>
        <p:txBody>
          <a:bodyPr/>
          <a:lstStyle/>
          <a:p>
            <a:pPr marL="292100" indent="-292100" algn="just" eaLnBrk="1" hangingPunct="1">
              <a:buFont typeface="Arial" charset="0"/>
              <a:buNone/>
            </a:pPr>
            <a:r>
              <a:rPr lang="ru-RU" sz="1800" smtClean="0">
                <a:solidFill>
                  <a:srgbClr val="000000"/>
                </a:solidFill>
                <a:latin typeface="Times New Roman" pitchFamily="18" charset="0"/>
              </a:rPr>
              <a:t>     </a:t>
            </a:r>
            <a:r>
              <a:rPr lang="ru-RU" sz="1600" smtClean="0">
                <a:solidFill>
                  <a:srgbClr val="000000"/>
                </a:solidFill>
                <a:latin typeface="Times New Roman" pitchFamily="18" charset="0"/>
              </a:rPr>
              <a:t>Второй медали «Золотая Звезда» (№ 10) гвардии майор Покрышкин А.И. удостоен Указом Президиума Верховного Совета СССР от 24 августа 1943 года за 455 боевых вылетов и </a:t>
            </a:r>
            <a:br>
              <a:rPr lang="ru-RU" sz="1600" smtClean="0">
                <a:solidFill>
                  <a:srgbClr val="000000"/>
                </a:solidFill>
                <a:latin typeface="Times New Roman" pitchFamily="18" charset="0"/>
              </a:rPr>
            </a:br>
            <a:r>
              <a:rPr lang="ru-RU" sz="1600" smtClean="0">
                <a:solidFill>
                  <a:srgbClr val="000000"/>
                </a:solidFill>
                <a:latin typeface="Times New Roman" pitchFamily="18" charset="0"/>
              </a:rPr>
              <a:t>30 лично сбитых самолетов противника. Позже участвовал в боях над Чёрным морем и над Днепром. Покрышкин был автором многих новых тактических приёмов истребителей. Всегда с собой носил альбом, в котором рисовал схемы воздушных боёв Одним из первых стал практиковать «свободную охоту». Сам он отлично пилотировал, досконально знал конструкцию самолёта Его тактику и боевые приёмы распространили затем на всех фронтах. В феврале 1944 года его вызвал в Москву главком ВВС А.А. Новиков и предложил занять должность начальника авиашколы, но Покрышкин отказался и вернулся на фронт.</a:t>
            </a:r>
            <a:r>
              <a:rPr lang="ru-RU" sz="1600" smtClean="0"/>
              <a:t/>
            </a:r>
            <a:br>
              <a:rPr lang="ru-RU" sz="1600" smtClean="0"/>
            </a:br>
            <a:endParaRPr lang="ru-RU" sz="1600" smtClean="0"/>
          </a:p>
        </p:txBody>
      </p:sp>
      <p:pic>
        <p:nvPicPr>
          <p:cNvPr id="53250" name="Рисунок 58"/>
          <p:cNvPicPr>
            <a:picLocks noChangeAspect="1" noChangeArrowheads="1"/>
          </p:cNvPicPr>
          <p:nvPr/>
        </p:nvPicPr>
        <p:blipFill>
          <a:blip r:embed="rId2"/>
          <a:srcRect/>
          <a:stretch>
            <a:fillRect/>
          </a:stretch>
        </p:blipFill>
        <p:spPr bwMode="auto">
          <a:xfrm>
            <a:off x="3059113" y="908050"/>
            <a:ext cx="3889375" cy="2519363"/>
          </a:xfrm>
          <a:prstGeom prst="rect">
            <a:avLst/>
          </a:prstGeom>
          <a:noFill/>
          <a:ln w="9525" cmpd="thickThin" algn="ctr">
            <a:solidFill>
              <a:srgbClr val="FF9900"/>
            </a:solidFill>
            <a:miter lim="800000"/>
            <a:headEnd/>
            <a:tailEnd/>
          </a:ln>
        </p:spPr>
      </p:pic>
      <p:sp>
        <p:nvSpPr>
          <p:cNvPr id="53251" name="Rectangle 4"/>
          <p:cNvSpPr>
            <a:spLocks noChangeArrowheads="1"/>
          </p:cNvSpPr>
          <p:nvPr/>
        </p:nvSpPr>
        <p:spPr bwMode="auto">
          <a:xfrm>
            <a:off x="2268538" y="476250"/>
            <a:ext cx="5794375" cy="396875"/>
          </a:xfrm>
          <a:prstGeom prst="rect">
            <a:avLst/>
          </a:prstGeom>
          <a:noFill/>
          <a:ln w="9525">
            <a:noFill/>
            <a:miter lim="800000"/>
            <a:headEnd/>
            <a:tailEnd/>
          </a:ln>
        </p:spPr>
        <p:txBody>
          <a:bodyPr wrap="none">
            <a:spAutoFit/>
          </a:bodyPr>
          <a:lstStyle/>
          <a:p>
            <a:r>
              <a:rPr lang="ru-RU" sz="2000" b="1">
                <a:solidFill>
                  <a:srgbClr val="FF6600"/>
                </a:solidFill>
                <a:latin typeface="Times New Roman" pitchFamily="18" charset="0"/>
              </a:rPr>
              <a:t>После осмотра сбитого немецкого самолёта</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Объект 2"/>
          <p:cNvSpPr>
            <a:spLocks noGrp="1"/>
          </p:cNvSpPr>
          <p:nvPr>
            <p:ph idx="4294967295"/>
          </p:nvPr>
        </p:nvSpPr>
        <p:spPr>
          <a:xfrm>
            <a:off x="2771775" y="3573463"/>
            <a:ext cx="6192838" cy="2736850"/>
          </a:xfrm>
        </p:spPr>
        <p:txBody>
          <a:bodyPr/>
          <a:lstStyle/>
          <a:p>
            <a:pPr marL="0" indent="0" algn="just">
              <a:lnSpc>
                <a:spcPct val="80000"/>
              </a:lnSpc>
              <a:buFont typeface="Arial" charset="0"/>
              <a:buNone/>
            </a:pPr>
            <a:r>
              <a:rPr lang="ru-RU" sz="1600" smtClean="0">
                <a:latin typeface="Times New Roman" pitchFamily="18" charset="0"/>
              </a:rPr>
              <a:t>Родилась 9 сентября 1922 года в Москве. Умерла 23 ноября 1942 года. Более известна как Гуля, так её называли родители. Отцом Гули был режиссёр и сценограф Владимир Данилович Королёв, мать - Зоя Михайловна Королёва. Ещё в раннем детстве Гуля снялась в эпизодической роли в фильме «Каштанка». В возрасте 12 лет снялась в главной роли Василинки в фильме «Дочь партизана». За роль в этом фильме получила путёвку в пионерский лагерь «Артек». Впоследствии снялась ещё в нескольких фильмах: «Я люблю» и «Солнечный маскарад». С 1932 года мать вместе с Гулей переехала на Украину, которая стала для них второй родиной. Гуля жила в Киеве, в семье известного украинского композитора Филиппа Козицкого, а отец остался жить в Москве. С отцом Гуля переписывалась и часто гостила в Москве. В 1940 году Гуля поступила в Киевский гидромелиоративный институт. В 1942 году второкурсница Гуля была замужем.</a:t>
            </a:r>
          </a:p>
        </p:txBody>
      </p:sp>
      <p:pic>
        <p:nvPicPr>
          <p:cNvPr id="17410" name="Picture 2"/>
          <p:cNvPicPr>
            <a:picLocks noChangeAspect="1" noChangeArrowheads="1"/>
          </p:cNvPicPr>
          <p:nvPr/>
        </p:nvPicPr>
        <p:blipFill>
          <a:blip r:embed="rId2"/>
          <a:srcRect/>
          <a:stretch>
            <a:fillRect/>
          </a:stretch>
        </p:blipFill>
        <p:spPr bwMode="auto">
          <a:xfrm>
            <a:off x="2843213" y="620713"/>
            <a:ext cx="1943100" cy="2952750"/>
          </a:xfrm>
          <a:prstGeom prst="rect">
            <a:avLst/>
          </a:prstGeom>
          <a:noFill/>
          <a:ln w="9525" cmpd="thickThin">
            <a:solidFill>
              <a:srgbClr val="FF9900"/>
            </a:solidFill>
            <a:miter lim="800000"/>
            <a:headEnd/>
            <a:tailEnd/>
          </a:ln>
        </p:spPr>
      </p:pic>
      <p:pic>
        <p:nvPicPr>
          <p:cNvPr id="17411" name="Picture 3"/>
          <p:cNvPicPr>
            <a:picLocks noChangeAspect="1" noChangeArrowheads="1"/>
          </p:cNvPicPr>
          <p:nvPr/>
        </p:nvPicPr>
        <p:blipFill>
          <a:blip r:embed="rId3"/>
          <a:srcRect/>
          <a:stretch>
            <a:fillRect/>
          </a:stretch>
        </p:blipFill>
        <p:spPr bwMode="auto">
          <a:xfrm>
            <a:off x="5795963" y="620713"/>
            <a:ext cx="1955800" cy="2952750"/>
          </a:xfrm>
          <a:prstGeom prst="rect">
            <a:avLst/>
          </a:prstGeom>
          <a:noFill/>
          <a:ln w="9525" cmpd="thickThin">
            <a:solidFill>
              <a:srgbClr val="FF9900"/>
            </a:solidFill>
            <a:miter lim="800000"/>
            <a:headEnd/>
            <a:tailEnd/>
          </a:ln>
        </p:spPr>
      </p:pic>
      <p:pic>
        <p:nvPicPr>
          <p:cNvPr id="17412" name="Picture 4"/>
          <p:cNvPicPr>
            <a:picLocks noChangeAspect="1" noChangeArrowheads="1"/>
          </p:cNvPicPr>
          <p:nvPr/>
        </p:nvPicPr>
        <p:blipFill>
          <a:blip r:embed="rId4"/>
          <a:srcRect/>
          <a:stretch>
            <a:fillRect/>
          </a:stretch>
        </p:blipFill>
        <p:spPr bwMode="auto">
          <a:xfrm>
            <a:off x="468313" y="3068638"/>
            <a:ext cx="2300287" cy="3349625"/>
          </a:xfrm>
          <a:prstGeom prst="rect">
            <a:avLst/>
          </a:prstGeom>
          <a:noFill/>
          <a:ln w="9525" cmpd="thickThin">
            <a:solidFill>
              <a:srgbClr val="FF9900"/>
            </a:solidFill>
            <a:miter lim="800000"/>
            <a:headEnd/>
            <a:tailEnd/>
          </a:ln>
        </p:spPr>
      </p:pic>
      <p:sp>
        <p:nvSpPr>
          <p:cNvPr id="17413" name="Rectangle 6"/>
          <p:cNvSpPr>
            <a:spLocks noChangeArrowheads="1"/>
          </p:cNvSpPr>
          <p:nvPr/>
        </p:nvSpPr>
        <p:spPr bwMode="auto">
          <a:xfrm>
            <a:off x="3132138" y="0"/>
            <a:ext cx="4240212" cy="641350"/>
          </a:xfrm>
          <a:prstGeom prst="rect">
            <a:avLst/>
          </a:prstGeom>
          <a:noFill/>
          <a:ln w="9525">
            <a:noFill/>
            <a:miter lim="800000"/>
            <a:headEnd/>
            <a:tailEnd/>
          </a:ln>
        </p:spPr>
        <p:txBody>
          <a:bodyPr wrap="none">
            <a:spAutoFit/>
          </a:bodyPr>
          <a:lstStyle/>
          <a:p>
            <a:r>
              <a:rPr lang="ru-RU" sz="3600" b="1">
                <a:solidFill>
                  <a:srgbClr val="FF6600"/>
                </a:solidFill>
                <a:latin typeface="Times New Roman" pitchFamily="18" charset="0"/>
              </a:rPr>
              <a:t>Детство и юность</a:t>
            </a:r>
          </a:p>
        </p:txBody>
      </p:sp>
      <p:sp>
        <p:nvSpPr>
          <p:cNvPr id="17414" name="Rectangle 6"/>
          <p:cNvSpPr>
            <a:spLocks noChangeArrowheads="1"/>
          </p:cNvSpPr>
          <p:nvPr/>
        </p:nvSpPr>
        <p:spPr bwMode="auto">
          <a:xfrm>
            <a:off x="0" y="0"/>
            <a:ext cx="136525" cy="328613"/>
          </a:xfrm>
          <a:prstGeom prst="rect">
            <a:avLst/>
          </a:prstGeom>
          <a:noFill/>
          <a:ln w="9525">
            <a:noFill/>
            <a:miter lim="800000"/>
            <a:headEnd/>
            <a:tailEnd/>
          </a:ln>
        </p:spPr>
        <p:txBody>
          <a:bodyPr wrap="none" lIns="36501" tIns="26979" rIns="36501" bIns="26979" anchor="ctr">
            <a:spAutoFit/>
          </a:bodyPr>
          <a:lstStyle/>
          <a:p>
            <a:r>
              <a:rPr lang="ru-RU"/>
              <a:t> </a:t>
            </a:r>
          </a:p>
        </p:txBody>
      </p:sp>
      <p:sp>
        <p:nvSpPr>
          <p:cNvPr id="17415" name="Rectangle 7"/>
          <p:cNvSpPr>
            <a:spLocks noChangeArrowheads="1"/>
          </p:cNvSpPr>
          <p:nvPr/>
        </p:nvSpPr>
        <p:spPr bwMode="auto">
          <a:xfrm>
            <a:off x="0" y="0"/>
            <a:ext cx="136525" cy="328613"/>
          </a:xfrm>
          <a:prstGeom prst="rect">
            <a:avLst/>
          </a:prstGeom>
          <a:noFill/>
          <a:ln w="9525">
            <a:noFill/>
            <a:miter lim="800000"/>
            <a:headEnd/>
            <a:tailEnd/>
          </a:ln>
        </p:spPr>
        <p:txBody>
          <a:bodyPr wrap="none" lIns="36501" tIns="26979" rIns="36501" bIns="26979" anchor="ctr">
            <a:spAutoFit/>
          </a:bodyPr>
          <a:lstStyle/>
          <a:p>
            <a:r>
              <a:rPr lang="ru-RU"/>
              <a:t> </a:t>
            </a:r>
          </a:p>
        </p:txBody>
      </p:sp>
      <p:sp>
        <p:nvSpPr>
          <p:cNvPr id="17416" name="Rectangle 9"/>
          <p:cNvSpPr>
            <a:spLocks noChangeArrowheads="1"/>
          </p:cNvSpPr>
          <p:nvPr/>
        </p:nvSpPr>
        <p:spPr bwMode="auto">
          <a:xfrm>
            <a:off x="0" y="0"/>
            <a:ext cx="136525" cy="328613"/>
          </a:xfrm>
          <a:prstGeom prst="rect">
            <a:avLst/>
          </a:prstGeom>
          <a:noFill/>
          <a:ln w="9525">
            <a:noFill/>
            <a:miter lim="800000"/>
            <a:headEnd/>
            <a:tailEnd/>
          </a:ln>
        </p:spPr>
        <p:txBody>
          <a:bodyPr wrap="none" lIns="36501" tIns="26979" rIns="36501" bIns="26979" anchor="ctr">
            <a:spAutoFit/>
          </a:bodyPr>
          <a:lstStyle/>
          <a:p>
            <a:r>
              <a:rPr lang="ru-RU"/>
              <a:t> </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Содержимое 3"/>
          <p:cNvSpPr>
            <a:spLocks noGrp="1"/>
          </p:cNvSpPr>
          <p:nvPr>
            <p:ph sz="quarter" idx="4294967295"/>
          </p:nvPr>
        </p:nvSpPr>
        <p:spPr>
          <a:xfrm>
            <a:off x="179388" y="1179513"/>
            <a:ext cx="4032250" cy="5661025"/>
          </a:xfrm>
        </p:spPr>
        <p:txBody>
          <a:bodyPr/>
          <a:lstStyle/>
          <a:p>
            <a:pPr marL="292100" indent="-292100" algn="just" eaLnBrk="1" hangingPunct="1">
              <a:buFont typeface="Arial" charset="0"/>
              <a:buNone/>
            </a:pPr>
            <a:r>
              <a:rPr lang="ru-RU" sz="1400" smtClean="0">
                <a:solidFill>
                  <a:srgbClr val="000000"/>
                </a:solidFill>
                <a:latin typeface="Times New Roman" pitchFamily="18" charset="0"/>
              </a:rPr>
              <a:t>       Гвардии подполковник Покрышкин А.И.</a:t>
            </a:r>
            <a:br>
              <a:rPr lang="ru-RU" sz="1400" smtClean="0">
                <a:solidFill>
                  <a:srgbClr val="000000"/>
                </a:solidFill>
                <a:latin typeface="Times New Roman" pitchFamily="18" charset="0"/>
              </a:rPr>
            </a:br>
            <a:r>
              <a:rPr lang="ru-RU" sz="1400" smtClean="0">
                <a:solidFill>
                  <a:srgbClr val="000000"/>
                </a:solidFill>
                <a:latin typeface="Times New Roman" pitchFamily="18" charset="0"/>
              </a:rPr>
              <a:t> к маю 1944 года совершил 550 боевых вылетов, в 137 воздушных боях сбил лично</a:t>
            </a:r>
            <a:br>
              <a:rPr lang="ru-RU" sz="1400" smtClean="0">
                <a:solidFill>
                  <a:srgbClr val="000000"/>
                </a:solidFill>
                <a:latin typeface="Times New Roman" pitchFamily="18" charset="0"/>
              </a:rPr>
            </a:br>
            <a:r>
              <a:rPr lang="ru-RU" sz="1400" smtClean="0">
                <a:solidFill>
                  <a:srgbClr val="000000"/>
                </a:solidFill>
                <a:latin typeface="Times New Roman" pitchFamily="18" charset="0"/>
              </a:rPr>
              <a:t> 53 самолёта противника. В мае назначен командиром 9-й гвардейской дивизии. Участвовал в боях над Прутом и Яссами,</a:t>
            </a:r>
            <a:br>
              <a:rPr lang="ru-RU" sz="1400" smtClean="0">
                <a:solidFill>
                  <a:srgbClr val="000000"/>
                </a:solidFill>
                <a:latin typeface="Times New Roman" pitchFamily="18" charset="0"/>
              </a:rPr>
            </a:br>
            <a:r>
              <a:rPr lang="ru-RU" sz="1400" smtClean="0">
                <a:solidFill>
                  <a:srgbClr val="000000"/>
                </a:solidFill>
                <a:latin typeface="Times New Roman" pitchFamily="18" charset="0"/>
              </a:rPr>
              <a:t> в Львовско-Сандомирской операции.</a:t>
            </a:r>
            <a:br>
              <a:rPr lang="ru-RU" sz="1400" smtClean="0">
                <a:solidFill>
                  <a:srgbClr val="000000"/>
                </a:solidFill>
                <a:latin typeface="Times New Roman" pitchFamily="18" charset="0"/>
              </a:rPr>
            </a:br>
            <a:endParaRPr lang="ru-RU" sz="1400" smtClean="0">
              <a:solidFill>
                <a:srgbClr val="000000"/>
              </a:solidFill>
              <a:latin typeface="Times New Roman" pitchFamily="18" charset="0"/>
            </a:endParaRPr>
          </a:p>
        </p:txBody>
      </p:sp>
      <p:pic>
        <p:nvPicPr>
          <p:cNvPr id="54274" name="Рисунок 64"/>
          <p:cNvPicPr>
            <a:picLocks noGrp="1" noChangeAspect="1" noChangeArrowheads="1"/>
          </p:cNvPicPr>
          <p:nvPr>
            <p:ph sz="quarter" idx="4294967295"/>
          </p:nvPr>
        </p:nvPicPr>
        <p:blipFill>
          <a:blip r:embed="rId2"/>
          <a:srcRect/>
          <a:stretch>
            <a:fillRect/>
          </a:stretch>
        </p:blipFill>
        <p:spPr>
          <a:xfrm>
            <a:off x="1116013" y="2795588"/>
            <a:ext cx="2303462" cy="2794000"/>
          </a:xfrm>
          <a:ln cap="flat" cmpd="thickThin" algn="ctr">
            <a:solidFill>
              <a:srgbClr val="FF9900"/>
            </a:solidFill>
          </a:ln>
        </p:spPr>
      </p:pic>
      <p:sp>
        <p:nvSpPr>
          <p:cNvPr id="54275" name="Rectangle 5"/>
          <p:cNvSpPr>
            <a:spLocks noChangeArrowheads="1"/>
          </p:cNvSpPr>
          <p:nvPr/>
        </p:nvSpPr>
        <p:spPr bwMode="auto">
          <a:xfrm>
            <a:off x="441325" y="5597525"/>
            <a:ext cx="3889375" cy="1006475"/>
          </a:xfrm>
          <a:prstGeom prst="rect">
            <a:avLst/>
          </a:prstGeom>
          <a:noFill/>
          <a:ln w="9525">
            <a:noFill/>
            <a:miter lim="800000"/>
            <a:headEnd/>
            <a:tailEnd/>
          </a:ln>
        </p:spPr>
        <p:txBody>
          <a:bodyPr>
            <a:spAutoFit/>
          </a:bodyPr>
          <a:lstStyle/>
          <a:p>
            <a:pPr algn="ctr"/>
            <a:r>
              <a:rPr lang="ru-RU" sz="2000" b="1">
                <a:solidFill>
                  <a:srgbClr val="FF6600"/>
                </a:solidFill>
                <a:latin typeface="Times New Roman" pitchFamily="18" charset="0"/>
              </a:rPr>
              <a:t>А.И. Покрышкин руководит боем со станции наведения. Июнь 1944 года.</a:t>
            </a:r>
          </a:p>
        </p:txBody>
      </p:sp>
      <p:pic>
        <p:nvPicPr>
          <p:cNvPr id="54276" name="Picture 2"/>
          <p:cNvPicPr>
            <a:picLocks noChangeAspect="1" noChangeArrowheads="1"/>
          </p:cNvPicPr>
          <p:nvPr/>
        </p:nvPicPr>
        <p:blipFill>
          <a:blip r:embed="rId3"/>
          <a:srcRect/>
          <a:stretch>
            <a:fillRect/>
          </a:stretch>
        </p:blipFill>
        <p:spPr bwMode="auto">
          <a:xfrm>
            <a:off x="5795963" y="260350"/>
            <a:ext cx="2482850" cy="3600450"/>
          </a:xfrm>
          <a:prstGeom prst="rect">
            <a:avLst/>
          </a:prstGeom>
          <a:noFill/>
          <a:ln w="9525" cmpd="thickThin" algn="ctr">
            <a:solidFill>
              <a:srgbClr val="FF9900"/>
            </a:solidFill>
            <a:miter lim="800000"/>
            <a:headEnd/>
            <a:tailEnd/>
          </a:ln>
        </p:spPr>
      </p:pic>
      <p:sp>
        <p:nvSpPr>
          <p:cNvPr id="2" name="Прямоугольник 1"/>
          <p:cNvSpPr/>
          <p:nvPr/>
        </p:nvSpPr>
        <p:spPr>
          <a:xfrm>
            <a:off x="4357688" y="3875088"/>
            <a:ext cx="4606925" cy="2327275"/>
          </a:xfrm>
          <a:prstGeom prst="rect">
            <a:avLst/>
          </a:prstGeom>
        </p:spPr>
        <p:txBody>
          <a:bodyPr>
            <a:spAutoFit/>
          </a:bodyPr>
          <a:lstStyle/>
          <a:p>
            <a:pPr marL="292100" indent="-292100" algn="just">
              <a:spcBef>
                <a:spcPct val="20000"/>
              </a:spcBef>
              <a:defRPr/>
            </a:pPr>
            <a:r>
              <a:rPr lang="ru-RU" sz="1400" dirty="0">
                <a:solidFill>
                  <a:srgbClr val="000000"/>
                </a:solidFill>
                <a:latin typeface="Times New Roman" pitchFamily="18" charset="0"/>
                <a:cs typeface="+mn-cs"/>
              </a:rPr>
              <a:t>      Третьей медали «Золотая Звезда» (№ 1) командир </a:t>
            </a:r>
            <a:br>
              <a:rPr lang="ru-RU" sz="1400" dirty="0">
                <a:solidFill>
                  <a:srgbClr val="000000"/>
                </a:solidFill>
                <a:latin typeface="Times New Roman" pitchFamily="18" charset="0"/>
                <a:cs typeface="+mn-cs"/>
              </a:rPr>
            </a:br>
            <a:r>
              <a:rPr lang="ru-RU" sz="1400" dirty="0">
                <a:solidFill>
                  <a:srgbClr val="000000"/>
                </a:solidFill>
                <a:latin typeface="Times New Roman" pitchFamily="18" charset="0"/>
                <a:cs typeface="+mn-cs"/>
              </a:rPr>
              <a:t>9-й гвардейской дивизии гвардии подполковник </a:t>
            </a:r>
            <a:r>
              <a:rPr lang="ru-RU" sz="1400" dirty="0" err="1">
                <a:solidFill>
                  <a:srgbClr val="000000"/>
                </a:solidFill>
                <a:latin typeface="Times New Roman" pitchFamily="18" charset="0"/>
                <a:cs typeface="+mn-cs"/>
              </a:rPr>
              <a:t>Покрышкин</a:t>
            </a:r>
            <a:r>
              <a:rPr lang="ru-RU" sz="1400" dirty="0">
                <a:solidFill>
                  <a:srgbClr val="000000"/>
                </a:solidFill>
                <a:latin typeface="Times New Roman" pitchFamily="18" charset="0"/>
                <a:cs typeface="+mn-cs"/>
              </a:rPr>
              <a:t> удостоен Указом Президиума Верховного Совета СССР от </a:t>
            </a:r>
            <a:br>
              <a:rPr lang="ru-RU" sz="1400" dirty="0">
                <a:solidFill>
                  <a:srgbClr val="000000"/>
                </a:solidFill>
                <a:latin typeface="Times New Roman" pitchFamily="18" charset="0"/>
                <a:cs typeface="+mn-cs"/>
              </a:rPr>
            </a:br>
            <a:r>
              <a:rPr lang="ru-RU" sz="1400" dirty="0">
                <a:solidFill>
                  <a:srgbClr val="000000"/>
                </a:solidFill>
                <a:latin typeface="Times New Roman" pitchFamily="18" charset="0"/>
                <a:cs typeface="+mn-cs"/>
              </a:rPr>
              <a:t>19 августа 1944 года за « образцовое выполнение боевых заданий командования и геройские подвиги на фронте борьбы с немецко-фашистскими захватчиками». Он стал первым трижды Героем Советского Союза.</a:t>
            </a:r>
          </a:p>
          <a:p>
            <a:pPr marL="292100" indent="-292100">
              <a:spcBef>
                <a:spcPct val="20000"/>
              </a:spcBef>
              <a:buFont typeface="Arial" charset="0"/>
              <a:buChar char="•"/>
              <a:defRPr/>
            </a:pPr>
            <a:endParaRPr lang="ru-RU" sz="1600" dirty="0">
              <a:solidFill>
                <a:srgbClr val="000000"/>
              </a:solidFill>
              <a:latin typeface="Times New Roman" pitchFamily="18" charset="0"/>
              <a:cs typeface="+mn-cs"/>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Содержимое 3"/>
          <p:cNvSpPr>
            <a:spLocks noGrp="1"/>
          </p:cNvSpPr>
          <p:nvPr>
            <p:ph idx="4294967295"/>
          </p:nvPr>
        </p:nvSpPr>
        <p:spPr>
          <a:xfrm>
            <a:off x="-1620838" y="825500"/>
            <a:ext cx="8229601" cy="5314950"/>
          </a:xfrm>
        </p:spPr>
        <p:txBody>
          <a:bodyPr/>
          <a:lstStyle/>
          <a:p>
            <a:pPr marL="292100" indent="-292100" algn="ctr" eaLnBrk="1" hangingPunct="1">
              <a:buFont typeface="Arial" charset="0"/>
              <a:buNone/>
            </a:pPr>
            <a:r>
              <a:rPr lang="ru-RU" sz="3600" b="1" smtClean="0">
                <a:solidFill>
                  <a:srgbClr val="FF6600"/>
                </a:solidFill>
                <a:latin typeface="Times New Roman" pitchFamily="18" charset="0"/>
                <a:cs typeface="Arial" charset="0"/>
              </a:rPr>
              <a:t>Память…</a:t>
            </a:r>
          </a:p>
          <a:p>
            <a:pPr marL="292100" indent="-292100" algn="ctr" eaLnBrk="1" hangingPunct="1">
              <a:buFont typeface="Arial" charset="0"/>
              <a:buNone/>
            </a:pPr>
            <a:endParaRPr lang="ru-RU" sz="11500" smtClean="0">
              <a:solidFill>
                <a:srgbClr val="DE9898"/>
              </a:solidFill>
            </a:endParaRPr>
          </a:p>
        </p:txBody>
      </p:sp>
      <p:pic>
        <p:nvPicPr>
          <p:cNvPr id="55298" name="Picture 2"/>
          <p:cNvPicPr>
            <a:picLocks noChangeAspect="1" noChangeArrowheads="1"/>
          </p:cNvPicPr>
          <p:nvPr/>
        </p:nvPicPr>
        <p:blipFill>
          <a:blip r:embed="rId2"/>
          <a:srcRect/>
          <a:stretch>
            <a:fillRect/>
          </a:stretch>
        </p:blipFill>
        <p:spPr bwMode="auto">
          <a:xfrm>
            <a:off x="3563938" y="4365625"/>
            <a:ext cx="2600325" cy="1800225"/>
          </a:xfrm>
          <a:prstGeom prst="rect">
            <a:avLst/>
          </a:prstGeom>
          <a:noFill/>
          <a:ln w="9525" cmpd="thickThin" algn="ctr">
            <a:solidFill>
              <a:srgbClr val="FF9900"/>
            </a:solidFill>
            <a:miter lim="800000"/>
            <a:headEnd/>
            <a:tailEnd/>
          </a:ln>
        </p:spPr>
      </p:pic>
      <p:pic>
        <p:nvPicPr>
          <p:cNvPr id="55299" name="Picture 2"/>
          <p:cNvPicPr>
            <a:picLocks noChangeAspect="1" noChangeArrowheads="1"/>
          </p:cNvPicPr>
          <p:nvPr/>
        </p:nvPicPr>
        <p:blipFill>
          <a:blip r:embed="rId3"/>
          <a:srcRect/>
          <a:stretch>
            <a:fillRect/>
          </a:stretch>
        </p:blipFill>
        <p:spPr bwMode="auto">
          <a:xfrm>
            <a:off x="1116013" y="1484313"/>
            <a:ext cx="2592387" cy="3998912"/>
          </a:xfrm>
          <a:prstGeom prst="rect">
            <a:avLst/>
          </a:prstGeom>
          <a:noFill/>
          <a:ln w="9525" cmpd="thickThin" algn="ctr">
            <a:solidFill>
              <a:srgbClr val="FF9900"/>
            </a:solidFill>
            <a:miter lim="800000"/>
            <a:headEnd/>
            <a:tailEnd/>
          </a:ln>
        </p:spPr>
      </p:pic>
      <p:pic>
        <p:nvPicPr>
          <p:cNvPr id="55300" name="Рисунок 79"/>
          <p:cNvPicPr>
            <a:picLocks noChangeAspect="1" noChangeArrowheads="1"/>
          </p:cNvPicPr>
          <p:nvPr/>
        </p:nvPicPr>
        <p:blipFill>
          <a:blip r:embed="rId4"/>
          <a:srcRect/>
          <a:stretch>
            <a:fillRect/>
          </a:stretch>
        </p:blipFill>
        <p:spPr bwMode="auto">
          <a:xfrm>
            <a:off x="5867400" y="1484313"/>
            <a:ext cx="2665413" cy="3929062"/>
          </a:xfrm>
          <a:prstGeom prst="rect">
            <a:avLst/>
          </a:prstGeom>
          <a:noFill/>
          <a:ln w="9525" cmpd="thickThin" algn="ctr">
            <a:solidFill>
              <a:srgbClr val="FF9900"/>
            </a:solidFill>
            <a:miter lim="800000"/>
            <a:headEnd/>
            <a:tailEnd/>
          </a:ln>
        </p:spPr>
      </p:pic>
      <p:sp>
        <p:nvSpPr>
          <p:cNvPr id="55301" name="Прямоугольник 1"/>
          <p:cNvSpPr>
            <a:spLocks noChangeArrowheads="1"/>
          </p:cNvSpPr>
          <p:nvPr/>
        </p:nvSpPr>
        <p:spPr bwMode="auto">
          <a:xfrm>
            <a:off x="4735513" y="520700"/>
            <a:ext cx="4572000" cy="979488"/>
          </a:xfrm>
          <a:prstGeom prst="rect">
            <a:avLst/>
          </a:prstGeom>
          <a:noFill/>
          <a:ln w="9525">
            <a:noFill/>
            <a:miter lim="800000"/>
            <a:headEnd/>
            <a:tailEnd/>
          </a:ln>
        </p:spPr>
        <p:txBody>
          <a:bodyPr>
            <a:spAutoFit/>
          </a:bodyPr>
          <a:lstStyle/>
          <a:p>
            <a:pPr marL="90488" algn="ctr">
              <a:lnSpc>
                <a:spcPct val="80000"/>
              </a:lnSpc>
              <a:spcBef>
                <a:spcPct val="20000"/>
              </a:spcBef>
            </a:pPr>
            <a:r>
              <a:rPr lang="ru-RU" sz="3600" b="1">
                <a:solidFill>
                  <a:srgbClr val="FF6600"/>
                </a:solidFill>
                <a:latin typeface="Times New Roman" pitchFamily="18" charset="0"/>
              </a:rPr>
              <a:t>Последний раз на службу</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Рисунок 19"/>
          <p:cNvPicPr>
            <a:picLocks noChangeAspect="1" noChangeArrowheads="1"/>
          </p:cNvPicPr>
          <p:nvPr/>
        </p:nvPicPr>
        <p:blipFill>
          <a:blip r:embed="rId2"/>
          <a:srcRect/>
          <a:stretch>
            <a:fillRect/>
          </a:stretch>
        </p:blipFill>
        <p:spPr bwMode="auto">
          <a:xfrm>
            <a:off x="611188" y="2060575"/>
            <a:ext cx="2943225" cy="4037013"/>
          </a:xfrm>
          <a:prstGeom prst="rect">
            <a:avLst/>
          </a:prstGeom>
          <a:noFill/>
          <a:ln w="9525" cmpd="thickThin" algn="ctr">
            <a:solidFill>
              <a:srgbClr val="FF9900"/>
            </a:solidFill>
            <a:miter lim="800000"/>
            <a:headEnd/>
            <a:tailEnd/>
          </a:ln>
        </p:spPr>
      </p:pic>
      <p:pic>
        <p:nvPicPr>
          <p:cNvPr id="56322" name="Рисунок 22"/>
          <p:cNvPicPr>
            <a:picLocks noChangeAspect="1" noChangeArrowheads="1"/>
          </p:cNvPicPr>
          <p:nvPr/>
        </p:nvPicPr>
        <p:blipFill>
          <a:blip r:embed="rId3"/>
          <a:srcRect/>
          <a:stretch>
            <a:fillRect/>
          </a:stretch>
        </p:blipFill>
        <p:spPr bwMode="auto">
          <a:xfrm>
            <a:off x="4427538" y="1628775"/>
            <a:ext cx="3494087" cy="4105275"/>
          </a:xfrm>
          <a:prstGeom prst="rect">
            <a:avLst/>
          </a:prstGeom>
          <a:noFill/>
          <a:ln w="9525" cmpd="thickThin" algn="ctr">
            <a:solidFill>
              <a:srgbClr val="FF9900"/>
            </a:solidFill>
            <a:miter lim="800000"/>
            <a:headEnd/>
            <a:tailEnd/>
          </a:ln>
        </p:spPr>
      </p:pic>
      <p:sp>
        <p:nvSpPr>
          <p:cNvPr id="56323" name="Rectangle 5"/>
          <p:cNvSpPr>
            <a:spLocks noChangeArrowheads="1"/>
          </p:cNvSpPr>
          <p:nvPr/>
        </p:nvSpPr>
        <p:spPr bwMode="auto">
          <a:xfrm>
            <a:off x="2268538" y="188913"/>
            <a:ext cx="6696075" cy="1311275"/>
          </a:xfrm>
          <a:prstGeom prst="rect">
            <a:avLst/>
          </a:prstGeom>
          <a:noFill/>
          <a:ln w="9525">
            <a:noFill/>
            <a:miter lim="800000"/>
            <a:headEnd/>
            <a:tailEnd/>
          </a:ln>
        </p:spPr>
        <p:txBody>
          <a:bodyPr>
            <a:spAutoFit/>
          </a:bodyPr>
          <a:lstStyle/>
          <a:p>
            <a:pPr algn="ctr"/>
            <a:r>
              <a:rPr lang="ru-RU" sz="2000" b="1">
                <a:solidFill>
                  <a:srgbClr val="FF6600"/>
                </a:solidFill>
                <a:latin typeface="Times New Roman" pitchFamily="18" charset="0"/>
              </a:rPr>
              <a:t>Мемориальные доски, установленные в Новосибирске,  на здании ПТУ, в котором в </a:t>
            </a:r>
            <a:br>
              <a:rPr lang="ru-RU" sz="2000" b="1">
                <a:solidFill>
                  <a:srgbClr val="FF6600"/>
                </a:solidFill>
                <a:latin typeface="Times New Roman" pitchFamily="18" charset="0"/>
              </a:rPr>
            </a:br>
            <a:r>
              <a:rPr lang="ru-RU" sz="2000" b="1">
                <a:solidFill>
                  <a:srgbClr val="FF6600"/>
                </a:solidFill>
                <a:latin typeface="Times New Roman" pitchFamily="18" charset="0"/>
              </a:rPr>
              <a:t>1930-1932 годах учился А.И. Покрышкин, и на здании заводоуправления завода «Сибсельмаш»</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Рисунок 10"/>
          <p:cNvPicPr>
            <a:picLocks noChangeAspect="1" noChangeArrowheads="1"/>
          </p:cNvPicPr>
          <p:nvPr/>
        </p:nvPicPr>
        <p:blipFill>
          <a:blip r:embed="rId2"/>
          <a:srcRect/>
          <a:stretch>
            <a:fillRect/>
          </a:stretch>
        </p:blipFill>
        <p:spPr bwMode="auto">
          <a:xfrm>
            <a:off x="1493838" y="1163638"/>
            <a:ext cx="1981200" cy="2814637"/>
          </a:xfrm>
          <a:prstGeom prst="rect">
            <a:avLst/>
          </a:prstGeom>
          <a:noFill/>
          <a:ln w="9525" cmpd="thickThin" algn="ctr">
            <a:solidFill>
              <a:srgbClr val="FF9900"/>
            </a:solidFill>
            <a:miter lim="800000"/>
            <a:headEnd/>
            <a:tailEnd/>
          </a:ln>
        </p:spPr>
      </p:pic>
      <p:pic>
        <p:nvPicPr>
          <p:cNvPr id="57346" name="Рисунок 7"/>
          <p:cNvPicPr>
            <a:picLocks noChangeAspect="1" noChangeArrowheads="1"/>
          </p:cNvPicPr>
          <p:nvPr/>
        </p:nvPicPr>
        <p:blipFill>
          <a:blip r:embed="rId3"/>
          <a:srcRect/>
          <a:stretch>
            <a:fillRect/>
          </a:stretch>
        </p:blipFill>
        <p:spPr bwMode="auto">
          <a:xfrm>
            <a:off x="5724525" y="1273175"/>
            <a:ext cx="1943100" cy="2705100"/>
          </a:xfrm>
          <a:prstGeom prst="rect">
            <a:avLst/>
          </a:prstGeom>
          <a:noFill/>
          <a:ln w="9525" cmpd="thickThin" algn="ctr">
            <a:solidFill>
              <a:srgbClr val="FF9900"/>
            </a:solidFill>
            <a:miter lim="800000"/>
            <a:headEnd/>
            <a:tailEnd/>
          </a:ln>
        </p:spPr>
      </p:pic>
      <p:sp>
        <p:nvSpPr>
          <p:cNvPr id="57347" name="Rectangle 5"/>
          <p:cNvSpPr>
            <a:spLocks noChangeArrowheads="1"/>
          </p:cNvSpPr>
          <p:nvPr/>
        </p:nvSpPr>
        <p:spPr bwMode="auto">
          <a:xfrm>
            <a:off x="2124075" y="333375"/>
            <a:ext cx="6624638" cy="830263"/>
          </a:xfrm>
          <a:prstGeom prst="rect">
            <a:avLst/>
          </a:prstGeom>
          <a:noFill/>
          <a:ln w="9525">
            <a:noFill/>
            <a:miter lim="800000"/>
            <a:headEnd/>
            <a:tailEnd/>
          </a:ln>
        </p:spPr>
        <p:txBody>
          <a:bodyPr>
            <a:spAutoFit/>
          </a:bodyPr>
          <a:lstStyle/>
          <a:p>
            <a:pPr algn="ctr"/>
            <a:r>
              <a:rPr lang="ru-RU" sz="2400" b="1">
                <a:solidFill>
                  <a:srgbClr val="FF6600"/>
                </a:solidFill>
                <a:latin typeface="Times New Roman" pitchFamily="18" charset="0"/>
              </a:rPr>
              <a:t>Новосибирск. Памятник на площади Победы и бронзовый бюст на Красном проспекте</a:t>
            </a:r>
          </a:p>
        </p:txBody>
      </p:sp>
      <p:pic>
        <p:nvPicPr>
          <p:cNvPr id="57348" name="Рисунок 16"/>
          <p:cNvPicPr>
            <a:picLocks noChangeAspect="1" noChangeArrowheads="1"/>
          </p:cNvPicPr>
          <p:nvPr/>
        </p:nvPicPr>
        <p:blipFill>
          <a:blip r:embed="rId4"/>
          <a:srcRect b="38452"/>
          <a:stretch>
            <a:fillRect/>
          </a:stretch>
        </p:blipFill>
        <p:spPr bwMode="auto">
          <a:xfrm>
            <a:off x="3716338" y="3338513"/>
            <a:ext cx="1854200" cy="2746375"/>
          </a:xfrm>
          <a:prstGeom prst="rect">
            <a:avLst/>
          </a:prstGeom>
          <a:noFill/>
          <a:ln w="9525" cmpd="thickThin" algn="ctr">
            <a:solidFill>
              <a:srgbClr val="FF9900"/>
            </a:solidFill>
            <a:miter lim="800000"/>
            <a:headEnd/>
            <a:tailEnd/>
          </a:ln>
        </p:spPr>
      </p:pic>
      <p:sp>
        <p:nvSpPr>
          <p:cNvPr id="57349" name="Прямоугольник 1"/>
          <p:cNvSpPr>
            <a:spLocks noChangeArrowheads="1"/>
          </p:cNvSpPr>
          <p:nvPr/>
        </p:nvSpPr>
        <p:spPr bwMode="auto">
          <a:xfrm>
            <a:off x="2360613" y="6084888"/>
            <a:ext cx="5327650" cy="461962"/>
          </a:xfrm>
          <a:prstGeom prst="rect">
            <a:avLst/>
          </a:prstGeom>
          <a:noFill/>
          <a:ln w="9525">
            <a:noFill/>
            <a:miter lim="800000"/>
            <a:headEnd/>
            <a:tailEnd/>
          </a:ln>
        </p:spPr>
        <p:txBody>
          <a:bodyPr>
            <a:spAutoFit/>
          </a:bodyPr>
          <a:lstStyle/>
          <a:p>
            <a:r>
              <a:rPr lang="ru-RU" sz="2400" b="1">
                <a:solidFill>
                  <a:srgbClr val="FF6600"/>
                </a:solidFill>
                <a:latin typeface="Times New Roman" pitchFamily="18" charset="0"/>
              </a:rPr>
              <a:t>Москва. Новодевичье кладбище.</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Рисунок 25"/>
          <p:cNvPicPr>
            <a:picLocks noChangeAspect="1" noChangeArrowheads="1"/>
          </p:cNvPicPr>
          <p:nvPr/>
        </p:nvPicPr>
        <p:blipFill>
          <a:blip r:embed="rId2"/>
          <a:srcRect/>
          <a:stretch>
            <a:fillRect/>
          </a:stretch>
        </p:blipFill>
        <p:spPr bwMode="auto">
          <a:xfrm>
            <a:off x="546100" y="1665288"/>
            <a:ext cx="2579688" cy="3949700"/>
          </a:xfrm>
          <a:prstGeom prst="rect">
            <a:avLst/>
          </a:prstGeom>
          <a:noFill/>
          <a:ln w="9525" cmpd="thickThin" algn="ctr">
            <a:solidFill>
              <a:srgbClr val="FF9900"/>
            </a:solidFill>
            <a:miter lim="800000"/>
            <a:headEnd/>
            <a:tailEnd/>
          </a:ln>
        </p:spPr>
      </p:pic>
      <p:pic>
        <p:nvPicPr>
          <p:cNvPr id="58370" name="Рисунок 28"/>
          <p:cNvPicPr>
            <a:picLocks noChangeAspect="1" noChangeArrowheads="1"/>
          </p:cNvPicPr>
          <p:nvPr/>
        </p:nvPicPr>
        <p:blipFill>
          <a:blip r:embed="rId3"/>
          <a:srcRect/>
          <a:stretch>
            <a:fillRect/>
          </a:stretch>
        </p:blipFill>
        <p:spPr bwMode="auto">
          <a:xfrm>
            <a:off x="3276600" y="2276475"/>
            <a:ext cx="2419350" cy="3871913"/>
          </a:xfrm>
          <a:prstGeom prst="rect">
            <a:avLst/>
          </a:prstGeom>
          <a:noFill/>
          <a:ln w="9525" cmpd="thickThin" algn="ctr">
            <a:solidFill>
              <a:srgbClr val="FF9900"/>
            </a:solidFill>
            <a:miter lim="800000"/>
            <a:headEnd/>
            <a:tailEnd/>
          </a:ln>
        </p:spPr>
      </p:pic>
      <p:pic>
        <p:nvPicPr>
          <p:cNvPr id="58371" name="Picture 4"/>
          <p:cNvPicPr>
            <a:picLocks noChangeAspect="1" noChangeArrowheads="1"/>
          </p:cNvPicPr>
          <p:nvPr/>
        </p:nvPicPr>
        <p:blipFill>
          <a:blip r:embed="rId4"/>
          <a:srcRect/>
          <a:stretch>
            <a:fillRect/>
          </a:stretch>
        </p:blipFill>
        <p:spPr bwMode="auto">
          <a:xfrm>
            <a:off x="5867400" y="1700213"/>
            <a:ext cx="2609850" cy="4032250"/>
          </a:xfrm>
          <a:prstGeom prst="rect">
            <a:avLst/>
          </a:prstGeom>
          <a:noFill/>
          <a:ln w="9525" cmpd="thickThin" algn="ctr">
            <a:solidFill>
              <a:srgbClr val="FF9900"/>
            </a:solidFill>
            <a:miter lim="800000"/>
            <a:headEnd/>
            <a:tailEnd/>
          </a:ln>
        </p:spPr>
      </p:pic>
      <p:sp>
        <p:nvSpPr>
          <p:cNvPr id="58372" name="Прямоугольник 2"/>
          <p:cNvSpPr>
            <a:spLocks noChangeArrowheads="1"/>
          </p:cNvSpPr>
          <p:nvPr/>
        </p:nvSpPr>
        <p:spPr bwMode="auto">
          <a:xfrm>
            <a:off x="1835150" y="303213"/>
            <a:ext cx="7308850" cy="831850"/>
          </a:xfrm>
          <a:prstGeom prst="rect">
            <a:avLst/>
          </a:prstGeom>
          <a:noFill/>
          <a:ln w="9525">
            <a:noFill/>
            <a:miter lim="800000"/>
            <a:headEnd/>
            <a:tailEnd/>
          </a:ln>
        </p:spPr>
        <p:txBody>
          <a:bodyPr>
            <a:spAutoFit/>
          </a:bodyPr>
          <a:lstStyle/>
          <a:p>
            <a:r>
              <a:rPr lang="ru-RU" sz="2400" b="1">
                <a:solidFill>
                  <a:srgbClr val="FF6600"/>
                </a:solidFill>
                <a:latin typeface="Times New Roman" pitchFamily="18" charset="0"/>
              </a:rPr>
              <a:t>А.И. Покрышкин- автор книг: «Крылья истребителя», «Небо войны», «Познать себя в бою»</a:t>
            </a:r>
            <a:endParaRPr lang="ru-RU"/>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Рисунок 31"/>
          <p:cNvPicPr>
            <a:picLocks noChangeAspect="1" noChangeArrowheads="1"/>
          </p:cNvPicPr>
          <p:nvPr/>
        </p:nvPicPr>
        <p:blipFill>
          <a:blip r:embed="rId2"/>
          <a:srcRect/>
          <a:stretch>
            <a:fillRect/>
          </a:stretch>
        </p:blipFill>
        <p:spPr bwMode="auto">
          <a:xfrm>
            <a:off x="1763713" y="1700213"/>
            <a:ext cx="2519362" cy="3889375"/>
          </a:xfrm>
          <a:prstGeom prst="rect">
            <a:avLst/>
          </a:prstGeom>
          <a:noFill/>
          <a:ln w="9525" cmpd="thickThin" algn="ctr">
            <a:solidFill>
              <a:srgbClr val="FF9900"/>
            </a:solidFill>
            <a:miter lim="800000"/>
            <a:headEnd/>
            <a:tailEnd/>
          </a:ln>
        </p:spPr>
      </p:pic>
      <p:pic>
        <p:nvPicPr>
          <p:cNvPr id="59394" name="Рисунок 34"/>
          <p:cNvPicPr>
            <a:picLocks noChangeAspect="1" noChangeArrowheads="1"/>
          </p:cNvPicPr>
          <p:nvPr/>
        </p:nvPicPr>
        <p:blipFill>
          <a:blip r:embed="rId3"/>
          <a:srcRect/>
          <a:stretch>
            <a:fillRect/>
          </a:stretch>
        </p:blipFill>
        <p:spPr bwMode="auto">
          <a:xfrm>
            <a:off x="4859338" y="1700213"/>
            <a:ext cx="2470150" cy="3887787"/>
          </a:xfrm>
          <a:prstGeom prst="rect">
            <a:avLst/>
          </a:prstGeom>
          <a:noFill/>
          <a:ln w="9525" cmpd="thickThin" algn="ctr">
            <a:solidFill>
              <a:srgbClr val="FF9900"/>
            </a:solidFill>
            <a:miter lim="800000"/>
            <a:headEnd/>
            <a:tailEnd/>
          </a:ln>
        </p:spPr>
      </p:pic>
      <p:sp>
        <p:nvSpPr>
          <p:cNvPr id="59395" name="Rectangle 5"/>
          <p:cNvSpPr>
            <a:spLocks noChangeArrowheads="1"/>
          </p:cNvSpPr>
          <p:nvPr/>
        </p:nvSpPr>
        <p:spPr bwMode="auto">
          <a:xfrm>
            <a:off x="2339975" y="333375"/>
            <a:ext cx="5929313" cy="641350"/>
          </a:xfrm>
          <a:prstGeom prst="rect">
            <a:avLst/>
          </a:prstGeom>
          <a:noFill/>
          <a:ln w="9525">
            <a:noFill/>
            <a:miter lim="800000"/>
            <a:headEnd/>
            <a:tailEnd/>
          </a:ln>
        </p:spPr>
        <p:txBody>
          <a:bodyPr wrap="none">
            <a:spAutoFit/>
          </a:bodyPr>
          <a:lstStyle/>
          <a:p>
            <a:r>
              <a:rPr lang="ru-RU" sz="3600" b="1">
                <a:solidFill>
                  <a:srgbClr val="FF6600"/>
                </a:solidFill>
                <a:latin typeface="Times New Roman" pitchFamily="18" charset="0"/>
              </a:rPr>
              <a:t>Книги о А.И. Покрышкине</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Содержимое 3" descr="04575760abaft.jpg"/>
          <p:cNvPicPr>
            <a:picLocks noChangeAspect="1"/>
          </p:cNvPicPr>
          <p:nvPr isPhoto="1"/>
        </p:nvPicPr>
        <p:blipFill>
          <a:blip r:embed="rId2"/>
          <a:srcRect/>
          <a:stretch>
            <a:fillRect/>
          </a:stretch>
        </p:blipFill>
        <p:spPr bwMode="auto">
          <a:xfrm>
            <a:off x="2916238" y="1889125"/>
            <a:ext cx="2519362" cy="3273425"/>
          </a:xfrm>
          <a:prstGeom prst="rect">
            <a:avLst/>
          </a:prstGeom>
          <a:noFill/>
          <a:ln w="9525" cmpd="thickThin" algn="ctr">
            <a:solidFill>
              <a:srgbClr val="FF9900"/>
            </a:solidFill>
            <a:miter lim="800000"/>
            <a:headEnd/>
            <a:tailEnd/>
          </a:ln>
        </p:spPr>
      </p:pic>
      <p:sp>
        <p:nvSpPr>
          <p:cNvPr id="5" name="Прямоугольник 4"/>
          <p:cNvSpPr/>
          <p:nvPr/>
        </p:nvSpPr>
        <p:spPr>
          <a:xfrm>
            <a:off x="1223963" y="187325"/>
            <a:ext cx="5580062" cy="2862263"/>
          </a:xfrm>
          <a:prstGeom prst="rect">
            <a:avLst/>
          </a:prstGeom>
        </p:spPr>
        <p:txBody>
          <a:bodyPr>
            <a:spAutoFit/>
          </a:bodyPr>
          <a:lstStyle/>
          <a:p>
            <a:pPr algn="ctr">
              <a:defRPr/>
            </a:pPr>
            <a:r>
              <a:rPr lang="ru-RU" sz="3600" b="1" dirty="0">
                <a:solidFill>
                  <a:srgbClr val="FF6600"/>
                </a:solidFill>
                <a:latin typeface="Times New Roman" pitchFamily="18" charset="0"/>
              </a:rPr>
              <a:t>Жуков </a:t>
            </a:r>
          </a:p>
          <a:p>
            <a:pPr algn="ctr">
              <a:defRPr/>
            </a:pPr>
            <a:r>
              <a:rPr lang="ru-RU" sz="3600" b="1" dirty="0">
                <a:solidFill>
                  <a:srgbClr val="FF6600"/>
                </a:solidFill>
                <a:latin typeface="Times New Roman" pitchFamily="18" charset="0"/>
                <a:ea typeface="+mj-ea"/>
              </a:rPr>
              <a:t>Георгий  Константинович </a:t>
            </a:r>
          </a:p>
          <a:p>
            <a:pPr algn="ctr">
              <a:defRPr/>
            </a:pPr>
            <a:r>
              <a:rPr lang="ru-RU" sz="3600" b="1" dirty="0">
                <a:solidFill>
                  <a:srgbClr val="FF6600"/>
                </a:solidFill>
                <a:latin typeface="Times New Roman" pitchFamily="18" charset="0"/>
                <a:ea typeface="+mj-ea"/>
              </a:rPr>
              <a:t>(1896-1974 гг.)</a:t>
            </a:r>
          </a:p>
          <a:p>
            <a:pPr algn="ctr">
              <a:defRPr/>
            </a:pPr>
            <a:r>
              <a:rPr lang="ru-RU" sz="3600" b="1" dirty="0">
                <a:solidFill>
                  <a:srgbClr val="FF6600"/>
                </a:solidFill>
                <a:latin typeface="Times New Roman" pitchFamily="18" charset="0"/>
                <a:ea typeface="+mj-ea"/>
              </a:rPr>
              <a:t/>
            </a:r>
            <a:br>
              <a:rPr lang="ru-RU" sz="3600" b="1" dirty="0">
                <a:solidFill>
                  <a:srgbClr val="FF6600"/>
                </a:solidFill>
                <a:latin typeface="Times New Roman" pitchFamily="18" charset="0"/>
                <a:ea typeface="+mj-ea"/>
              </a:rPr>
            </a:br>
            <a:endParaRPr lang="ru-RU" sz="3600" b="1" dirty="0">
              <a:solidFill>
                <a:srgbClr val="FF6600"/>
              </a:solidFill>
              <a:latin typeface="Times New Roman" pitchFamily="18" charset="0"/>
              <a:ea typeface="+mj-ea"/>
            </a:endParaRPr>
          </a:p>
        </p:txBody>
      </p:sp>
      <p:sp>
        <p:nvSpPr>
          <p:cNvPr id="6" name="Прямоугольник 5"/>
          <p:cNvSpPr/>
          <p:nvPr/>
        </p:nvSpPr>
        <p:spPr>
          <a:xfrm>
            <a:off x="5572125" y="4357688"/>
            <a:ext cx="3071813" cy="708025"/>
          </a:xfrm>
          <a:prstGeom prst="rect">
            <a:avLst/>
          </a:prstGeom>
        </p:spPr>
        <p:txBody>
          <a:bodyPr>
            <a:spAutoFit/>
          </a:bodyPr>
          <a:lstStyle/>
          <a:p>
            <a:pPr>
              <a:defRPr/>
            </a:pPr>
            <a:endParaRPr lang="ru-RU" sz="4000" b="1" dirty="0">
              <a:solidFill>
                <a:schemeClr val="tx2">
                  <a:lumMod val="50000"/>
                </a:schemeClr>
              </a:solidFill>
            </a:endParaRPr>
          </a:p>
        </p:txBody>
      </p:sp>
      <p:sp>
        <p:nvSpPr>
          <p:cNvPr id="60420" name="Прямоугольник 1"/>
          <p:cNvSpPr>
            <a:spLocks noChangeArrowheads="1"/>
          </p:cNvSpPr>
          <p:nvPr/>
        </p:nvSpPr>
        <p:spPr bwMode="auto">
          <a:xfrm>
            <a:off x="971550" y="5162550"/>
            <a:ext cx="7200900" cy="1077913"/>
          </a:xfrm>
          <a:prstGeom prst="rect">
            <a:avLst/>
          </a:prstGeom>
          <a:noFill/>
          <a:ln w="9525">
            <a:noFill/>
            <a:miter lim="800000"/>
            <a:headEnd/>
            <a:tailEnd/>
          </a:ln>
        </p:spPr>
        <p:txBody>
          <a:bodyPr>
            <a:spAutoFit/>
          </a:bodyPr>
          <a:lstStyle/>
          <a:p>
            <a:pPr algn="ctr"/>
            <a:r>
              <a:rPr lang="ru-RU" sz="1600" b="1">
                <a:solidFill>
                  <a:srgbClr val="FF6600"/>
                </a:solidFill>
                <a:latin typeface="Times New Roman" pitchFamily="18" charset="0"/>
              </a:rPr>
              <a:t>Почёта и Славы достоин любой,</a:t>
            </a:r>
            <a:br>
              <a:rPr lang="ru-RU" sz="1600" b="1">
                <a:solidFill>
                  <a:srgbClr val="FF6600"/>
                </a:solidFill>
                <a:latin typeface="Times New Roman" pitchFamily="18" charset="0"/>
              </a:rPr>
            </a:br>
            <a:r>
              <a:rPr lang="ru-RU" sz="1600" b="1">
                <a:solidFill>
                  <a:srgbClr val="FF6600"/>
                </a:solidFill>
                <a:latin typeface="Times New Roman" pitchFamily="18" charset="0"/>
              </a:rPr>
              <a:t>За подвиг украшен звездой золотой,</a:t>
            </a:r>
            <a:br>
              <a:rPr lang="ru-RU" sz="1600" b="1">
                <a:solidFill>
                  <a:srgbClr val="FF6600"/>
                </a:solidFill>
                <a:latin typeface="Times New Roman" pitchFamily="18" charset="0"/>
              </a:rPr>
            </a:br>
            <a:r>
              <a:rPr lang="ru-RU" sz="1600" b="1">
                <a:solidFill>
                  <a:srgbClr val="FF6600"/>
                </a:solidFill>
                <a:latin typeface="Times New Roman" pitchFamily="18" charset="0"/>
              </a:rPr>
              <a:t>А Жуков, как воин, как маршал-герой,</a:t>
            </a:r>
            <a:br>
              <a:rPr lang="ru-RU" sz="1600" b="1">
                <a:solidFill>
                  <a:srgbClr val="FF6600"/>
                </a:solidFill>
                <a:latin typeface="Times New Roman" pitchFamily="18" charset="0"/>
              </a:rPr>
            </a:br>
            <a:r>
              <a:rPr lang="ru-RU" sz="1600" b="1">
                <a:solidFill>
                  <a:srgbClr val="FF6600"/>
                </a:solidFill>
                <a:latin typeface="Times New Roman" pitchFamily="18" charset="0"/>
              </a:rPr>
              <a:t>Четырежды выбран такою звездой.</a:t>
            </a:r>
          </a:p>
        </p:txBody>
      </p:sp>
      <p:pic>
        <p:nvPicPr>
          <p:cNvPr id="60421" name="Picture 4"/>
          <p:cNvPicPr>
            <a:picLocks noChangeAspect="1" noChangeArrowheads="1"/>
          </p:cNvPicPr>
          <p:nvPr/>
        </p:nvPicPr>
        <p:blipFill>
          <a:blip r:embed="rId3"/>
          <a:srcRect/>
          <a:stretch>
            <a:fillRect/>
          </a:stretch>
        </p:blipFill>
        <p:spPr bwMode="auto">
          <a:xfrm>
            <a:off x="6794500" y="187325"/>
            <a:ext cx="2349500" cy="23764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nodePh="1">
                                  <p:stCondLst>
                                    <p:cond delay="0"/>
                                  </p:stCondLst>
                                  <p:endCondLst>
                                    <p:cond evt="begin" delay="0">
                                      <p:tn val="10"/>
                                    </p:cond>
                                  </p:end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2" descr="1920е.jpg"/>
          <p:cNvPicPr>
            <a:picLocks noChangeAspect="1" noChangeArrowheads="1"/>
          </p:cNvPicPr>
          <p:nvPr/>
        </p:nvPicPr>
        <p:blipFill>
          <a:blip r:embed="rId2"/>
          <a:srcRect/>
          <a:stretch>
            <a:fillRect/>
          </a:stretch>
        </p:blipFill>
        <p:spPr bwMode="auto">
          <a:xfrm>
            <a:off x="2484438" y="304800"/>
            <a:ext cx="2303462" cy="3254375"/>
          </a:xfrm>
          <a:prstGeom prst="rect">
            <a:avLst/>
          </a:prstGeom>
          <a:noFill/>
          <a:ln w="9525" cmpd="thickThin" algn="ctr">
            <a:solidFill>
              <a:srgbClr val="FF9900"/>
            </a:solidFill>
            <a:miter lim="800000"/>
            <a:headEnd/>
            <a:tailEnd/>
          </a:ln>
        </p:spPr>
      </p:pic>
      <p:pic>
        <p:nvPicPr>
          <p:cNvPr id="61442" name="Рисунок 3" descr="56291815.jpg"/>
          <p:cNvPicPr>
            <a:picLocks noGrp="1" noChangeAspect="1"/>
          </p:cNvPicPr>
          <p:nvPr/>
        </p:nvPicPr>
        <p:blipFill>
          <a:blip r:embed="rId3"/>
          <a:srcRect/>
          <a:stretch>
            <a:fillRect/>
          </a:stretch>
        </p:blipFill>
        <p:spPr bwMode="auto">
          <a:xfrm>
            <a:off x="5292725" y="304800"/>
            <a:ext cx="2189163" cy="3254375"/>
          </a:xfrm>
          <a:prstGeom prst="rect">
            <a:avLst/>
          </a:prstGeom>
          <a:noFill/>
          <a:ln w="9525" cmpd="thickThin" algn="ctr">
            <a:solidFill>
              <a:srgbClr val="FF9900"/>
            </a:solidFill>
            <a:miter lim="800000"/>
            <a:headEnd/>
            <a:tailEnd/>
          </a:ln>
        </p:spPr>
      </p:pic>
      <p:sp>
        <p:nvSpPr>
          <p:cNvPr id="3" name="Прямоугольник 2"/>
          <p:cNvSpPr/>
          <p:nvPr/>
        </p:nvSpPr>
        <p:spPr>
          <a:xfrm>
            <a:off x="323850" y="3719513"/>
            <a:ext cx="8604250" cy="2505075"/>
          </a:xfrm>
          <a:prstGeom prst="rect">
            <a:avLst/>
          </a:prstGeom>
        </p:spPr>
        <p:txBody>
          <a:bodyPr>
            <a:spAutoFit/>
          </a:bodyPr>
          <a:lstStyle/>
          <a:p>
            <a:pPr algn="just">
              <a:lnSpc>
                <a:spcPct val="80000"/>
              </a:lnSpc>
              <a:spcBef>
                <a:spcPct val="20000"/>
              </a:spcBef>
              <a:buClr>
                <a:srgbClr val="FFCC00"/>
              </a:buClr>
              <a:defRPr/>
            </a:pPr>
            <a:r>
              <a:rPr lang="ru-RU" sz="1600" dirty="0">
                <a:solidFill>
                  <a:srgbClr val="000000"/>
                </a:solidFill>
                <a:latin typeface="Times New Roman" pitchFamily="18" charset="0"/>
                <a:cs typeface="+mn-cs"/>
              </a:rPr>
              <a:t>Родился 19 ноября (1 декабря) 1896 года в деревне </a:t>
            </a:r>
            <a:r>
              <a:rPr lang="ru-RU" sz="1600" dirty="0" err="1">
                <a:solidFill>
                  <a:srgbClr val="000000"/>
                </a:solidFill>
                <a:latin typeface="Times New Roman" pitchFamily="18" charset="0"/>
                <a:cs typeface="+mn-cs"/>
              </a:rPr>
              <a:t>Стрелковке</a:t>
            </a:r>
            <a:r>
              <a:rPr lang="ru-RU" sz="1600" dirty="0">
                <a:solidFill>
                  <a:srgbClr val="000000"/>
                </a:solidFill>
                <a:latin typeface="Times New Roman" pitchFamily="18" charset="0"/>
                <a:cs typeface="+mn-cs"/>
              </a:rPr>
              <a:t> </a:t>
            </a:r>
            <a:r>
              <a:rPr lang="ru-RU" sz="1600" dirty="0" err="1">
                <a:solidFill>
                  <a:srgbClr val="000000"/>
                </a:solidFill>
                <a:latin typeface="Times New Roman" pitchFamily="18" charset="0"/>
                <a:cs typeface="+mn-cs"/>
              </a:rPr>
              <a:t>Угодско</a:t>
            </a:r>
            <a:r>
              <a:rPr lang="ru-RU" sz="1600" dirty="0">
                <a:solidFill>
                  <a:srgbClr val="000000"/>
                </a:solidFill>
                <a:latin typeface="Times New Roman" pitchFamily="18" charset="0"/>
                <a:cs typeface="+mn-cs"/>
              </a:rPr>
              <a:t>-Заводской волости </a:t>
            </a:r>
            <a:r>
              <a:rPr lang="ru-RU" sz="1600" dirty="0" err="1">
                <a:solidFill>
                  <a:srgbClr val="000000"/>
                </a:solidFill>
                <a:latin typeface="Times New Roman" pitchFamily="18" charset="0"/>
                <a:cs typeface="+mn-cs"/>
              </a:rPr>
              <a:t>Малоярославецкого</a:t>
            </a:r>
            <a:r>
              <a:rPr lang="ru-RU" sz="1600" dirty="0">
                <a:solidFill>
                  <a:srgbClr val="000000"/>
                </a:solidFill>
                <a:latin typeface="Times New Roman" pitchFamily="18" charset="0"/>
                <a:cs typeface="+mn-cs"/>
              </a:rPr>
              <a:t> уезда Калужской области (ныне - Жуковский район Калужской области), в семье крестьян Константина </a:t>
            </a:r>
            <a:r>
              <a:rPr lang="ru-RU" sz="1600" dirty="0" err="1">
                <a:solidFill>
                  <a:srgbClr val="000000"/>
                </a:solidFill>
                <a:latin typeface="Times New Roman" pitchFamily="18" charset="0"/>
                <a:cs typeface="+mn-cs"/>
              </a:rPr>
              <a:t>Артемьевича</a:t>
            </a:r>
            <a:r>
              <a:rPr lang="ru-RU" sz="1600" dirty="0">
                <a:solidFill>
                  <a:srgbClr val="000000"/>
                </a:solidFill>
                <a:latin typeface="Times New Roman" pitchFamily="18" charset="0"/>
                <a:cs typeface="+mn-cs"/>
              </a:rPr>
              <a:t> и Устиньи </a:t>
            </a:r>
            <a:r>
              <a:rPr lang="ru-RU" sz="1600" dirty="0" err="1">
                <a:solidFill>
                  <a:srgbClr val="000000"/>
                </a:solidFill>
                <a:latin typeface="Times New Roman" pitchFamily="18" charset="0"/>
                <a:cs typeface="+mn-cs"/>
              </a:rPr>
              <a:t>Артемьевны</a:t>
            </a:r>
            <a:r>
              <a:rPr lang="ru-RU" sz="1600" dirty="0">
                <a:solidFill>
                  <a:srgbClr val="000000"/>
                </a:solidFill>
                <a:latin typeface="Times New Roman" pitchFamily="18" charset="0"/>
                <a:cs typeface="+mn-cs"/>
              </a:rPr>
              <a:t> Жуковых. Дочери</a:t>
            </a:r>
            <a:br>
              <a:rPr lang="ru-RU" sz="1600" dirty="0">
                <a:solidFill>
                  <a:srgbClr val="000000"/>
                </a:solidFill>
                <a:latin typeface="Times New Roman" pitchFamily="18" charset="0"/>
                <a:cs typeface="+mn-cs"/>
              </a:rPr>
            </a:br>
            <a:r>
              <a:rPr lang="ru-RU" sz="1600" dirty="0">
                <a:solidFill>
                  <a:srgbClr val="000000"/>
                </a:solidFill>
                <a:latin typeface="Times New Roman" pitchFamily="18" charset="0"/>
                <a:cs typeface="+mn-cs"/>
              </a:rPr>
              <a:t> Г. К. Жукова: дочери Эра Георгиевна, Элла Георгиевна и Мария Георгиевна. Все имеют высшее образование, живут в Москве. 7 августа 1915 года в городе Малоярославце Георгий Жуков был призван в армию и зачислен в 5-й запасной кавалерийский полк, располагавшийся в городе Балаклея Харьковской губернии. С той поры Г. К. Жуков был военным до конца своей жизни. </a:t>
            </a:r>
          </a:p>
          <a:p>
            <a:pPr algn="just">
              <a:lnSpc>
                <a:spcPct val="80000"/>
              </a:lnSpc>
              <a:spcBef>
                <a:spcPct val="20000"/>
              </a:spcBef>
              <a:buClr>
                <a:srgbClr val="FFCC00"/>
              </a:buClr>
              <a:defRPr/>
            </a:pPr>
            <a:r>
              <a:rPr lang="ru-RU" sz="1600" dirty="0">
                <a:solidFill>
                  <a:srgbClr val="000000"/>
                </a:solidFill>
                <a:latin typeface="Times New Roman" pitchFamily="18" charset="0"/>
                <a:cs typeface="+mn-cs"/>
              </a:rPr>
              <a:t>Весной 1916 года его зачислили в команду для учёбы на младшего унтер-офицера. После непродолжительных занятий младший унтер-офицер Жуков был направлен в 10-й драгунский полк. В его составе он участвовал в боях на фронте. Осенью был сильно контужен при взрыве мины и отправлен в Харьковский военный госпиталь. За отличия в боевых действиях и захват в плен немецкого офицера Георгий Жуков был дважды награжден Георгиевским крестом. </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Прямоугольник 3"/>
          <p:cNvSpPr>
            <a:spLocks noChangeArrowheads="1"/>
          </p:cNvSpPr>
          <p:nvPr/>
        </p:nvSpPr>
        <p:spPr bwMode="auto">
          <a:xfrm>
            <a:off x="4452938" y="3244850"/>
            <a:ext cx="238125" cy="368300"/>
          </a:xfrm>
          <a:prstGeom prst="rect">
            <a:avLst/>
          </a:prstGeom>
          <a:noFill/>
          <a:ln w="9525">
            <a:noFill/>
            <a:miter lim="800000"/>
            <a:headEnd/>
            <a:tailEnd/>
          </a:ln>
        </p:spPr>
        <p:txBody>
          <a:bodyPr wrap="none">
            <a:spAutoFit/>
          </a:bodyPr>
          <a:lstStyle/>
          <a:p>
            <a:r>
              <a:rPr lang="ru-RU">
                <a:latin typeface="Calibri" pitchFamily="34" charset="0"/>
              </a:rPr>
              <a:t> </a:t>
            </a:r>
          </a:p>
        </p:txBody>
      </p:sp>
      <p:sp>
        <p:nvSpPr>
          <p:cNvPr id="62466"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atin typeface="Calibri" pitchFamily="34" charset="0"/>
            </a:endParaRPr>
          </a:p>
        </p:txBody>
      </p:sp>
      <p:pic>
        <p:nvPicPr>
          <p:cNvPr id="62467" name="Picture 4" descr="г-1"/>
          <p:cNvPicPr>
            <a:picLocks noChangeAspect="1" noChangeArrowheads="1"/>
          </p:cNvPicPr>
          <p:nvPr/>
        </p:nvPicPr>
        <p:blipFill>
          <a:blip r:embed="rId2"/>
          <a:srcRect/>
          <a:stretch>
            <a:fillRect/>
          </a:stretch>
        </p:blipFill>
        <p:spPr bwMode="auto">
          <a:xfrm>
            <a:off x="658813" y="1628775"/>
            <a:ext cx="3481387" cy="3600450"/>
          </a:xfrm>
          <a:prstGeom prst="rect">
            <a:avLst/>
          </a:prstGeom>
          <a:noFill/>
          <a:ln w="9525" cmpd="thickThin" algn="ctr">
            <a:solidFill>
              <a:srgbClr val="FF9900"/>
            </a:solidFill>
            <a:miter lim="800000"/>
            <a:headEnd/>
            <a:tailEnd/>
          </a:ln>
        </p:spPr>
      </p:pic>
      <p:sp>
        <p:nvSpPr>
          <p:cNvPr id="62468" name="Прямоугольник 1"/>
          <p:cNvSpPr>
            <a:spLocks noChangeArrowheads="1"/>
          </p:cNvSpPr>
          <p:nvPr/>
        </p:nvSpPr>
        <p:spPr bwMode="auto">
          <a:xfrm>
            <a:off x="4175125" y="1643063"/>
            <a:ext cx="4679950" cy="2678112"/>
          </a:xfrm>
          <a:prstGeom prst="rect">
            <a:avLst/>
          </a:prstGeom>
          <a:noFill/>
          <a:ln w="9525">
            <a:noFill/>
            <a:miter lim="800000"/>
            <a:headEnd/>
            <a:tailEnd/>
          </a:ln>
        </p:spPr>
        <p:txBody>
          <a:bodyPr>
            <a:spAutoFit/>
          </a:bodyPr>
          <a:lstStyle/>
          <a:p>
            <a:pPr algn="just">
              <a:lnSpc>
                <a:spcPct val="80000"/>
              </a:lnSpc>
              <a:spcBef>
                <a:spcPct val="20000"/>
              </a:spcBef>
              <a:buClr>
                <a:srgbClr val="FFCC00"/>
              </a:buClr>
            </a:pPr>
            <a:r>
              <a:rPr lang="ru-RU" sz="1600">
                <a:solidFill>
                  <a:srgbClr val="000000"/>
                </a:solidFill>
                <a:latin typeface="Times New Roman" pitchFamily="18" charset="0"/>
              </a:rPr>
              <a:t>Добровольцем вступил в Красную Армию. Вскоре стал командиром взвода, затем – командиром эскадрона. Участвовал в сражениях на Восточном, Туркестанском и Юго-Восточном фронтах. В рукопашном бою был ранен осколками ручной гранаты в левые ногу и бок. Направлен на курсы красных командиров. После окончания Гражданской войны Г. К. Жуков командовал эскадроном, с 1923 года - кавалерийским полком, с мая 1930 года - кавалерийской бригадой. Затем был помощником инспектора кавалерии Красной Армии, командовал 4-й кавалерийской дивизией, 3-м и 6-м кавалерийскими корпусами.</a:t>
            </a:r>
            <a:r>
              <a:rPr lang="ru-RU">
                <a:solidFill>
                  <a:srgbClr val="000000"/>
                </a:solidFill>
                <a:latin typeface="Times New Roman" pitchFamily="18" charset="0"/>
              </a:rPr>
              <a:t> </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Прямоугольник 1"/>
          <p:cNvSpPr>
            <a:spLocks noChangeArrowheads="1"/>
          </p:cNvSpPr>
          <p:nvPr/>
        </p:nvSpPr>
        <p:spPr bwMode="auto">
          <a:xfrm>
            <a:off x="4284663" y="1268413"/>
            <a:ext cx="4572000" cy="3786187"/>
          </a:xfrm>
          <a:prstGeom prst="rect">
            <a:avLst/>
          </a:prstGeom>
          <a:noFill/>
          <a:ln w="9525">
            <a:noFill/>
            <a:miter lim="800000"/>
            <a:headEnd/>
            <a:tailEnd/>
          </a:ln>
        </p:spPr>
        <p:txBody>
          <a:bodyPr>
            <a:spAutoFit/>
          </a:bodyPr>
          <a:lstStyle/>
          <a:p>
            <a:pPr algn="just"/>
            <a:r>
              <a:rPr lang="ru-RU" sz="1600">
                <a:solidFill>
                  <a:srgbClr val="000000"/>
                </a:solidFill>
                <a:latin typeface="Times New Roman" pitchFamily="18" charset="0"/>
              </a:rPr>
              <a:t>В июле 1938 года Г. К. Жуков становится заместителем командующего войсками Белорусского Особого военного округа по кавалерии. А летом следующего года он вступает в командование 57-м особым корпусом, а потом </a:t>
            </a:r>
            <a:br>
              <a:rPr lang="ru-RU" sz="1600">
                <a:solidFill>
                  <a:srgbClr val="000000"/>
                </a:solidFill>
                <a:latin typeface="Times New Roman" pitchFamily="18" charset="0"/>
              </a:rPr>
            </a:br>
            <a:r>
              <a:rPr lang="ru-RU" sz="1600">
                <a:solidFill>
                  <a:srgbClr val="000000"/>
                </a:solidFill>
                <a:latin typeface="Times New Roman" pitchFamily="18" charset="0"/>
              </a:rPr>
              <a:t>1-й армейской группой советских войск в Монголии. Под его командованием эта армейская группа совместно с частями монгольской Народно-революционной армии провела операцию по окружению и разгрому в короткий срок крупной группировки японских войск в районе реки Халхин-Гол. Опыт боевых действий на Халхин-Голе изучался в войсках и в немалой степени содействовал развитию советской военной науки. </a:t>
            </a:r>
          </a:p>
        </p:txBody>
      </p:sp>
      <p:pic>
        <p:nvPicPr>
          <p:cNvPr id="63490" name="Picture 2" descr="http://2cafe.net/uploads/posts/2010-10/1286396502_15.jpg"/>
          <p:cNvPicPr>
            <a:picLocks noChangeAspect="1" noChangeArrowheads="1"/>
          </p:cNvPicPr>
          <p:nvPr/>
        </p:nvPicPr>
        <p:blipFill>
          <a:blip r:embed="rId2"/>
          <a:srcRect/>
          <a:stretch>
            <a:fillRect/>
          </a:stretch>
        </p:blipFill>
        <p:spPr bwMode="auto">
          <a:xfrm>
            <a:off x="1331913" y="1268413"/>
            <a:ext cx="2847975" cy="4025900"/>
          </a:xfrm>
          <a:prstGeom prst="rect">
            <a:avLst/>
          </a:prstGeom>
          <a:noFill/>
          <a:ln w="9525" cmpd="thickThin" algn="ctr">
            <a:solidFill>
              <a:srgbClr val="FF9900"/>
            </a:solid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Заголовок 1"/>
          <p:cNvSpPr>
            <a:spLocks noGrp="1"/>
          </p:cNvSpPr>
          <p:nvPr>
            <p:ph type="title" idx="4294967295"/>
          </p:nvPr>
        </p:nvSpPr>
        <p:spPr>
          <a:xfrm>
            <a:off x="5011738" y="-71438"/>
            <a:ext cx="3875087" cy="836613"/>
          </a:xfrm>
        </p:spPr>
        <p:txBody>
          <a:bodyPr/>
          <a:lstStyle/>
          <a:p>
            <a:r>
              <a:rPr lang="ru-RU" sz="3600" b="1" smtClean="0">
                <a:solidFill>
                  <a:srgbClr val="FF6600"/>
                </a:solidFill>
                <a:latin typeface="Times New Roman" pitchFamily="18" charset="0"/>
                <a:cs typeface="Arial" charset="0"/>
              </a:rPr>
              <a:t>Первая высота</a:t>
            </a:r>
          </a:p>
        </p:txBody>
      </p:sp>
      <p:pic>
        <p:nvPicPr>
          <p:cNvPr id="18434" name="Содержимое 5" descr="photo50.jpg"/>
          <p:cNvPicPr>
            <a:picLocks noGrp="1" noChangeAspect="1"/>
          </p:cNvPicPr>
          <p:nvPr>
            <p:ph idx="4294967295"/>
          </p:nvPr>
        </p:nvPicPr>
        <p:blipFill>
          <a:blip r:embed="rId2"/>
          <a:srcRect/>
          <a:stretch>
            <a:fillRect/>
          </a:stretch>
        </p:blipFill>
        <p:spPr>
          <a:xfrm>
            <a:off x="5148263" y="754063"/>
            <a:ext cx="3614737" cy="1584325"/>
          </a:xfrm>
          <a:ln cmpd="thickThin">
            <a:solidFill>
              <a:srgbClr val="FF9900"/>
            </a:solidFill>
          </a:ln>
        </p:spPr>
      </p:pic>
      <p:pic>
        <p:nvPicPr>
          <p:cNvPr id="18435" name="Содержимое 6" descr="koroleva_1.jpg"/>
          <p:cNvPicPr>
            <a:picLocks noChangeAspect="1"/>
          </p:cNvPicPr>
          <p:nvPr/>
        </p:nvPicPr>
        <p:blipFill>
          <a:blip r:embed="rId3"/>
          <a:srcRect/>
          <a:stretch>
            <a:fillRect/>
          </a:stretch>
        </p:blipFill>
        <p:spPr bwMode="auto">
          <a:xfrm>
            <a:off x="971550" y="1412875"/>
            <a:ext cx="1944688" cy="2682875"/>
          </a:xfrm>
          <a:prstGeom prst="rect">
            <a:avLst/>
          </a:prstGeom>
          <a:noFill/>
          <a:ln w="9525" cmpd="thickThin">
            <a:solidFill>
              <a:srgbClr val="FF9900"/>
            </a:solidFill>
            <a:miter lim="800000"/>
            <a:headEnd/>
            <a:tailEnd/>
          </a:ln>
        </p:spPr>
      </p:pic>
      <p:sp>
        <p:nvSpPr>
          <p:cNvPr id="2" name="Прямоугольник 1"/>
          <p:cNvSpPr/>
          <p:nvPr/>
        </p:nvSpPr>
        <p:spPr>
          <a:xfrm>
            <a:off x="827088" y="765175"/>
            <a:ext cx="3300412" cy="646113"/>
          </a:xfrm>
          <a:prstGeom prst="rect">
            <a:avLst/>
          </a:prstGeom>
        </p:spPr>
        <p:txBody>
          <a:bodyPr wrap="none">
            <a:spAutoFit/>
          </a:bodyPr>
          <a:lstStyle/>
          <a:p>
            <a:pPr>
              <a:defRPr/>
            </a:pPr>
            <a:r>
              <a:rPr lang="ru-RU" sz="3600" b="1" dirty="0">
                <a:solidFill>
                  <a:srgbClr val="FF6600"/>
                </a:solidFill>
                <a:latin typeface="Times New Roman" pitchFamily="18" charset="0"/>
                <a:ea typeface="+mj-ea"/>
              </a:rPr>
              <a:t>Вторая высота</a:t>
            </a:r>
            <a:endParaRPr lang="ru-RU" dirty="0"/>
          </a:p>
        </p:txBody>
      </p:sp>
      <p:sp>
        <p:nvSpPr>
          <p:cNvPr id="18437" name="Прямоугольник 2"/>
          <p:cNvSpPr>
            <a:spLocks noChangeArrowheads="1"/>
          </p:cNvSpPr>
          <p:nvPr/>
        </p:nvSpPr>
        <p:spPr bwMode="auto">
          <a:xfrm>
            <a:off x="684213" y="4157663"/>
            <a:ext cx="2951162" cy="811212"/>
          </a:xfrm>
          <a:prstGeom prst="rect">
            <a:avLst/>
          </a:prstGeom>
          <a:noFill/>
          <a:ln w="9525">
            <a:noFill/>
            <a:miter lim="800000"/>
            <a:headEnd/>
            <a:tailEnd/>
          </a:ln>
        </p:spPr>
        <p:txBody>
          <a:bodyPr>
            <a:spAutoFit/>
          </a:bodyPr>
          <a:lstStyle/>
          <a:p>
            <a:pPr algn="ctr">
              <a:lnSpc>
                <a:spcPct val="80000"/>
              </a:lnSpc>
              <a:spcBef>
                <a:spcPct val="20000"/>
              </a:spcBef>
            </a:pPr>
            <a:r>
              <a:rPr lang="ru-RU">
                <a:latin typeface="Times New Roman" pitchFamily="18" charset="0"/>
              </a:rPr>
              <a:t>«И этот барьер возьмем!»</a:t>
            </a:r>
          </a:p>
          <a:p>
            <a:pPr algn="ctr">
              <a:lnSpc>
                <a:spcPct val="80000"/>
              </a:lnSpc>
              <a:spcBef>
                <a:spcPct val="20000"/>
              </a:spcBef>
            </a:pPr>
            <a:r>
              <a:rPr lang="ru-RU">
                <a:latin typeface="Times New Roman" pitchFamily="18" charset="0"/>
              </a:rPr>
              <a:t>Экзамен по географии был сдан «на отлично»</a:t>
            </a:r>
          </a:p>
        </p:txBody>
      </p:sp>
      <p:pic>
        <p:nvPicPr>
          <p:cNvPr id="18438" name="Содержимое 3" descr="Изображение0003.JPG"/>
          <p:cNvPicPr>
            <a:picLocks noChangeAspect="1"/>
          </p:cNvPicPr>
          <p:nvPr/>
        </p:nvPicPr>
        <p:blipFill>
          <a:blip r:embed="rId4"/>
          <a:srcRect/>
          <a:stretch>
            <a:fillRect/>
          </a:stretch>
        </p:blipFill>
        <p:spPr bwMode="auto">
          <a:xfrm>
            <a:off x="3976688" y="3592513"/>
            <a:ext cx="1876425" cy="2754312"/>
          </a:xfrm>
          <a:prstGeom prst="rect">
            <a:avLst/>
          </a:prstGeom>
          <a:noFill/>
          <a:ln w="9525" cmpd="thickThin">
            <a:solidFill>
              <a:srgbClr val="FF9900"/>
            </a:solidFill>
            <a:miter lim="800000"/>
            <a:headEnd/>
            <a:tailEnd/>
          </a:ln>
        </p:spPr>
      </p:pic>
      <p:sp>
        <p:nvSpPr>
          <p:cNvPr id="18439" name="Подзаголовок 7"/>
          <p:cNvSpPr txBox="1">
            <a:spLocks/>
          </p:cNvSpPr>
          <p:nvPr/>
        </p:nvSpPr>
        <p:spPr bwMode="auto">
          <a:xfrm>
            <a:off x="5830888" y="2400300"/>
            <a:ext cx="3313112" cy="1752600"/>
          </a:xfrm>
          <a:prstGeom prst="rect">
            <a:avLst/>
          </a:prstGeom>
          <a:noFill/>
          <a:ln w="9525">
            <a:noFill/>
            <a:miter lim="800000"/>
            <a:headEnd/>
            <a:tailEnd/>
          </a:ln>
        </p:spPr>
        <p:txBody>
          <a:bodyPr/>
          <a:lstStyle/>
          <a:p>
            <a:pPr algn="ctr">
              <a:lnSpc>
                <a:spcPct val="80000"/>
              </a:lnSpc>
              <a:spcBef>
                <a:spcPct val="20000"/>
              </a:spcBef>
              <a:buFont typeface="Arial" charset="0"/>
              <a:buNone/>
            </a:pPr>
            <a:r>
              <a:rPr lang="ru-RU">
                <a:latin typeface="Times New Roman" pitchFamily="18" charset="0"/>
              </a:rPr>
              <a:t>На съемках фильма</a:t>
            </a:r>
          </a:p>
          <a:p>
            <a:pPr algn="ctr">
              <a:lnSpc>
                <a:spcPct val="80000"/>
              </a:lnSpc>
              <a:spcBef>
                <a:spcPct val="20000"/>
              </a:spcBef>
              <a:buFont typeface="Arial" charset="0"/>
              <a:buNone/>
            </a:pPr>
            <a:r>
              <a:rPr lang="ru-RU">
                <a:latin typeface="Times New Roman" pitchFamily="18" charset="0"/>
              </a:rPr>
              <a:t>«Дочь партизана»</a:t>
            </a:r>
          </a:p>
          <a:p>
            <a:pPr algn="ctr">
              <a:lnSpc>
                <a:spcPct val="80000"/>
              </a:lnSpc>
              <a:spcBef>
                <a:spcPct val="20000"/>
              </a:spcBef>
              <a:buFont typeface="Arial" charset="0"/>
              <a:buNone/>
            </a:pPr>
            <a:r>
              <a:rPr lang="ru-RU">
                <a:latin typeface="Times New Roman" pitchFamily="18" charset="0"/>
              </a:rPr>
              <a:t>Гуля в роли крестьянской девочки Василинки</a:t>
            </a:r>
          </a:p>
        </p:txBody>
      </p:sp>
      <p:sp>
        <p:nvSpPr>
          <p:cNvPr id="18440" name="Прямоугольник 3"/>
          <p:cNvSpPr>
            <a:spLocks noChangeArrowheads="1"/>
          </p:cNvSpPr>
          <p:nvPr/>
        </p:nvSpPr>
        <p:spPr bwMode="auto">
          <a:xfrm>
            <a:off x="2843213" y="2997200"/>
            <a:ext cx="3565525" cy="641350"/>
          </a:xfrm>
          <a:prstGeom prst="rect">
            <a:avLst/>
          </a:prstGeom>
          <a:noFill/>
          <a:ln w="9525">
            <a:noFill/>
            <a:miter lim="800000"/>
            <a:headEnd/>
            <a:tailEnd/>
          </a:ln>
        </p:spPr>
        <p:txBody>
          <a:bodyPr wrap="none">
            <a:spAutoFit/>
          </a:bodyPr>
          <a:lstStyle/>
          <a:p>
            <a:r>
              <a:rPr lang="ru-RU" sz="3600" b="1">
                <a:solidFill>
                  <a:srgbClr val="FF6600"/>
                </a:solidFill>
                <a:latin typeface="Times New Roman" pitchFamily="18" charset="0"/>
              </a:rPr>
              <a:t>Третья высота</a:t>
            </a:r>
          </a:p>
        </p:txBody>
      </p:sp>
      <p:sp>
        <p:nvSpPr>
          <p:cNvPr id="18441" name="Прямоугольник 5"/>
          <p:cNvSpPr>
            <a:spLocks noChangeArrowheads="1"/>
          </p:cNvSpPr>
          <p:nvPr/>
        </p:nvSpPr>
        <p:spPr bwMode="auto">
          <a:xfrm>
            <a:off x="3976688" y="6399213"/>
            <a:ext cx="1955800" cy="312737"/>
          </a:xfrm>
          <a:prstGeom prst="rect">
            <a:avLst/>
          </a:prstGeom>
          <a:noFill/>
          <a:ln w="9525">
            <a:noFill/>
            <a:miter lim="800000"/>
            <a:headEnd/>
            <a:tailEnd/>
          </a:ln>
        </p:spPr>
        <p:txBody>
          <a:bodyPr wrap="none">
            <a:spAutoFit/>
          </a:bodyPr>
          <a:lstStyle/>
          <a:p>
            <a:pPr algn="ctr">
              <a:lnSpc>
                <a:spcPct val="80000"/>
              </a:lnSpc>
              <a:spcBef>
                <a:spcPct val="20000"/>
              </a:spcBef>
            </a:pPr>
            <a:r>
              <a:rPr lang="ru-RU">
                <a:latin typeface="Times New Roman" pitchFamily="18" charset="0"/>
              </a:rPr>
              <a:t>Гуля-спортсменка</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4"/>
          <p:cNvSpPr>
            <a:spLocks noChangeArrowheads="1"/>
          </p:cNvSpPr>
          <p:nvPr/>
        </p:nvSpPr>
        <p:spPr bwMode="auto">
          <a:xfrm>
            <a:off x="3132138" y="1817688"/>
            <a:ext cx="5761037" cy="3025775"/>
          </a:xfrm>
          <a:prstGeom prst="rect">
            <a:avLst/>
          </a:prstGeom>
          <a:noFill/>
          <a:ln w="9525">
            <a:noFill/>
            <a:miter lim="800000"/>
            <a:headEnd/>
            <a:tailEnd/>
          </a:ln>
        </p:spPr>
        <p:txBody>
          <a:bodyPr anchor="ctr">
            <a:spAutoFit/>
          </a:bodyPr>
          <a:lstStyle/>
          <a:p>
            <a:pPr algn="just"/>
            <a:r>
              <a:rPr lang="ru-RU" sz="1600">
                <a:solidFill>
                  <a:srgbClr val="000000"/>
                </a:solidFill>
                <a:latin typeface="Times New Roman" pitchFamily="18" charset="0"/>
              </a:rPr>
              <a:t>В декабре 1940 года в Генеральном штабе состоялось совещание с участием командующих войсками округов и армий, членов Военных советов и начальников штабов. На нем выступил с докладом и генерал армии Г. К. Жуков. Он подчеркнул, что нападение на СССР фашистской Германии неизбежно. Красная Армия будет иметь дело с самой сильной армией Запада. Исходя из этого Георгий Константинович в качестве важнейшей выдвигал задачу ускорения сроков формирования танковых и механизированных соединений, укрепления Военно-Воздушных Сил и противовоздушной обороны. </a:t>
            </a:r>
          </a:p>
          <a:p>
            <a:pPr eaLnBrk="0" hangingPunct="0"/>
            <a:endParaRPr lang="ru-RU" sz="1600">
              <a:solidFill>
                <a:schemeClr val="hlink"/>
              </a:solidFill>
            </a:endParaRPr>
          </a:p>
        </p:txBody>
      </p:sp>
      <p:pic>
        <p:nvPicPr>
          <p:cNvPr id="64514" name="Picture 5" descr="г-8"/>
          <p:cNvPicPr>
            <a:picLocks noChangeAspect="1" noChangeArrowheads="1"/>
          </p:cNvPicPr>
          <p:nvPr/>
        </p:nvPicPr>
        <p:blipFill>
          <a:blip r:embed="rId2"/>
          <a:srcRect/>
          <a:stretch>
            <a:fillRect/>
          </a:stretch>
        </p:blipFill>
        <p:spPr bwMode="auto">
          <a:xfrm>
            <a:off x="1331913" y="1700213"/>
            <a:ext cx="1439862" cy="3011487"/>
          </a:xfrm>
          <a:prstGeom prst="rect">
            <a:avLst/>
          </a:prstGeom>
          <a:noFill/>
          <a:ln w="9525" cmpd="thickThin" algn="ctr">
            <a:solidFill>
              <a:srgbClr val="FF9900"/>
            </a:solidFill>
            <a:miter lim="800000"/>
            <a:headEnd/>
            <a:tailEnd/>
          </a:ln>
        </p:spPr>
      </p:pic>
      <p:sp>
        <p:nvSpPr>
          <p:cNvPr id="64515" name="Text Box 6"/>
          <p:cNvSpPr txBox="1">
            <a:spLocks noChangeArrowheads="1"/>
          </p:cNvSpPr>
          <p:nvPr/>
        </p:nvSpPr>
        <p:spPr bwMode="auto">
          <a:xfrm>
            <a:off x="468313" y="4789488"/>
            <a:ext cx="3311525" cy="646112"/>
          </a:xfrm>
          <a:prstGeom prst="rect">
            <a:avLst/>
          </a:prstGeom>
          <a:noFill/>
          <a:ln w="9525">
            <a:noFill/>
            <a:miter lim="800000"/>
            <a:headEnd/>
            <a:tailEnd/>
          </a:ln>
        </p:spPr>
        <p:txBody>
          <a:bodyPr>
            <a:spAutoFit/>
          </a:bodyPr>
          <a:lstStyle/>
          <a:p>
            <a:pPr algn="ctr">
              <a:spcBef>
                <a:spcPct val="50000"/>
              </a:spcBef>
            </a:pPr>
            <a:r>
              <a:rPr lang="ru-RU" b="1">
                <a:solidFill>
                  <a:srgbClr val="FF6600"/>
                </a:solidFill>
                <a:latin typeface="Times New Roman" pitchFamily="18" charset="0"/>
              </a:rPr>
              <a:t>Золотая Звезда «Героя Советского Союза»</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Рисунок 1" descr="1265128378_image003.jpg"/>
          <p:cNvPicPr>
            <a:picLocks noGrp="1" noChangeAspect="1"/>
          </p:cNvPicPr>
          <p:nvPr isPhoto="1"/>
        </p:nvPicPr>
        <p:blipFill>
          <a:blip r:embed="rId2"/>
          <a:srcRect/>
          <a:stretch>
            <a:fillRect/>
          </a:stretch>
        </p:blipFill>
        <p:spPr bwMode="auto">
          <a:xfrm>
            <a:off x="971550" y="1147763"/>
            <a:ext cx="3287713" cy="2759075"/>
          </a:xfrm>
          <a:prstGeom prst="rect">
            <a:avLst/>
          </a:prstGeom>
          <a:noFill/>
          <a:ln w="9525" cmpd="thickThin" algn="ctr">
            <a:solidFill>
              <a:srgbClr val="FF9900"/>
            </a:solidFill>
            <a:miter lim="800000"/>
            <a:headEnd/>
            <a:tailEnd/>
          </a:ln>
        </p:spPr>
      </p:pic>
      <p:pic>
        <p:nvPicPr>
          <p:cNvPr id="10243" name="Рисунок 1" descr="566470.jpg"/>
          <p:cNvPicPr>
            <a:picLocks noGrp="1" noChangeAspect="1"/>
          </p:cNvPicPr>
          <p:nvPr isPhoto="1"/>
        </p:nvPicPr>
        <p:blipFill>
          <a:blip r:embed="rId3"/>
          <a:srcRect/>
          <a:stretch>
            <a:fillRect/>
          </a:stretch>
        </p:blipFill>
        <p:spPr bwMode="auto">
          <a:xfrm>
            <a:off x="971550" y="4005263"/>
            <a:ext cx="3295650" cy="2471737"/>
          </a:xfrm>
          <a:prstGeom prst="rect">
            <a:avLst/>
          </a:prstGeom>
          <a:noFill/>
          <a:ln w="9525" cmpd="thickThin" algn="ctr">
            <a:solidFill>
              <a:srgbClr val="FF9900"/>
            </a:solidFill>
            <a:miter lim="800000"/>
            <a:headEnd/>
            <a:tailEnd/>
          </a:ln>
        </p:spPr>
      </p:pic>
      <p:sp>
        <p:nvSpPr>
          <p:cNvPr id="10244" name="Rectangle 5"/>
          <p:cNvSpPr>
            <a:spLocks noChangeArrowheads="1"/>
          </p:cNvSpPr>
          <p:nvPr/>
        </p:nvSpPr>
        <p:spPr bwMode="auto">
          <a:xfrm>
            <a:off x="4427538" y="2206625"/>
            <a:ext cx="4321175" cy="1630363"/>
          </a:xfrm>
          <a:prstGeom prst="rect">
            <a:avLst/>
          </a:prstGeom>
          <a:noFill/>
          <a:ln>
            <a:noFill/>
          </a:ln>
          <a:extLst/>
        </p:spPr>
        <p:txBody>
          <a:bodyPr anchor="ctr">
            <a:spAutoFit/>
          </a:bodyPr>
          <a:lstStyle/>
          <a:p>
            <a:pPr algn="ctr" eaLnBrk="0" hangingPunct="0">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pPr>
            <a:r>
              <a:rPr lang="ru-RU" b="1" dirty="0">
                <a:solidFill>
                  <a:srgbClr val="FF6600"/>
                </a:solidFill>
                <a:latin typeface="Times New Roman" pitchFamily="18" charset="0"/>
              </a:rPr>
              <a:t>«Там, где  Жуков,  там  Победа».  </a:t>
            </a:r>
          </a:p>
          <a:p>
            <a:pPr algn="ctr" eaLnBrk="0" hangingPunct="0">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pPr>
            <a:endParaRPr lang="ru-RU" dirty="0">
              <a:solidFill>
                <a:srgbClr val="000000"/>
              </a:solidFill>
              <a:latin typeface="Times New Roman" pitchFamily="18" charset="0"/>
              <a:cs typeface="+mn-cs"/>
            </a:endParaRPr>
          </a:p>
          <a:p>
            <a:pPr algn="just" eaLnBrk="0" hangingPunct="0">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pPr>
            <a:r>
              <a:rPr lang="ru-RU" sz="1600" dirty="0">
                <a:solidFill>
                  <a:srgbClr val="000000"/>
                </a:solidFill>
                <a:latin typeface="Times New Roman" pitchFamily="18" charset="0"/>
                <a:cs typeface="+mn-cs"/>
              </a:rPr>
              <a:t>Эта фраза родилась в советской  армии  во  время  Московской  битвы,   стала крылатой  и   жила   среди  бойцов   до   последних  дней  войны.   И   это действительно было так.</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1000"/>
                                        <p:tgtEl>
                                          <p:spTgt spid="102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0243"/>
                                        </p:tgtEl>
                                        <p:attrNameLst>
                                          <p:attrName>style.visibility</p:attrName>
                                        </p:attrNameLst>
                                      </p:cBhvr>
                                      <p:to>
                                        <p:strVal val="visible"/>
                                      </p:to>
                                    </p:set>
                                    <p:animEffect transition="in" filter="fade">
                                      <p:cBhvr>
                                        <p:cTn id="12" dur="1000"/>
                                        <p:tgtEl>
                                          <p:spTgt spid="1024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3" presetClass="entr" presetSubtype="0" fill="hold" grpId="0" nodeType="clickEffect">
                                  <p:stCondLst>
                                    <p:cond delay="0"/>
                                  </p:stCondLst>
                                  <p:childTnLst>
                                    <p:set>
                                      <p:cBhvr>
                                        <p:cTn id="16" dur="1" fill="hold">
                                          <p:stCondLst>
                                            <p:cond delay="0"/>
                                          </p:stCondLst>
                                        </p:cTn>
                                        <p:tgtEl>
                                          <p:spTgt spid="10244"/>
                                        </p:tgtEl>
                                        <p:attrNameLst>
                                          <p:attrName>style.visibility</p:attrName>
                                        </p:attrNameLst>
                                      </p:cBhvr>
                                      <p:to>
                                        <p:strVal val="visible"/>
                                      </p:to>
                                    </p:set>
                                    <p:anim calcmode="lin" valueType="num">
                                      <p:cBhvr>
                                        <p:cTn id="17" dur="500" fill="hold"/>
                                        <p:tgtEl>
                                          <p:spTgt spid="10244"/>
                                        </p:tgtEl>
                                        <p:attrNameLst>
                                          <p:attrName>ppt_w</p:attrName>
                                        </p:attrNameLst>
                                      </p:cBhvr>
                                      <p:tavLst>
                                        <p:tav tm="0">
                                          <p:val>
                                            <p:fltVal val="0"/>
                                          </p:val>
                                        </p:tav>
                                        <p:tav tm="100000">
                                          <p:val>
                                            <p:strVal val="#ppt_w"/>
                                          </p:val>
                                        </p:tav>
                                      </p:tavLst>
                                    </p:anim>
                                    <p:anim calcmode="lin" valueType="num">
                                      <p:cBhvr>
                                        <p:cTn id="18" dur="500" fill="hold"/>
                                        <p:tgtEl>
                                          <p:spTgt spid="10244"/>
                                        </p:tgtEl>
                                        <p:attrNameLst>
                                          <p:attrName>ppt_h</p:attrName>
                                        </p:attrNameLst>
                                      </p:cBhvr>
                                      <p:tavLst>
                                        <p:tav tm="0">
                                          <p:val>
                                            <p:fltVal val="0"/>
                                          </p:val>
                                        </p:tav>
                                        <p:tav tm="100000">
                                          <p:val>
                                            <p:strVal val="#ppt_h"/>
                                          </p:val>
                                        </p:tav>
                                      </p:tavLst>
                                    </p:anim>
                                    <p:animEffect transition="in" filter="fade">
                                      <p:cBhvr>
                                        <p:cTn id="19" dur="5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6"/>
          <p:cNvSpPr>
            <a:spLocks noChangeArrowheads="1"/>
          </p:cNvSpPr>
          <p:nvPr/>
        </p:nvSpPr>
        <p:spPr bwMode="auto">
          <a:xfrm>
            <a:off x="3203575" y="831850"/>
            <a:ext cx="5761038" cy="4832350"/>
          </a:xfrm>
          <a:prstGeom prst="rect">
            <a:avLst/>
          </a:prstGeom>
          <a:noFill/>
          <a:ln w="9525">
            <a:noFill/>
            <a:miter lim="800000"/>
            <a:headEnd/>
            <a:tailEnd/>
          </a:ln>
        </p:spPr>
        <p:txBody>
          <a:bodyPr anchor="ctr">
            <a:spAutoFit/>
          </a:bodyPr>
          <a:lstStyle/>
          <a:p>
            <a:pPr algn="just"/>
            <a:r>
              <a:rPr lang="ru-RU" sz="1400">
                <a:solidFill>
                  <a:srgbClr val="000000"/>
                </a:solidFill>
                <a:latin typeface="Times New Roman" pitchFamily="18" charset="0"/>
              </a:rPr>
              <a:t>В августе-сентябре 1941 года Г. К. Жуков, командуя войсками Резервного фронта, успешно осуществил первую в истории Великой Отечественной войны наступательную операцию. Тогда под Ельней сложилась крайне опасная обстановка. Там образовался выступ, с которого немецкие танковые и моторизованные дивизии группы армий «Центр» во главе с фельдмаршалом фон Боком готовились обрушиться на наши войска, нанести им смертельный удар. Но Георгий Константинович вовремя разгадал этот замысел. Он бросил основные силы артиллерии Резервного фронта против танковых и моторизованных дивизий. Увидев, как запылали десятки танков и машин, фельдмаршал приказал отвести бронетанковые силы, заменить их пехотой. Под мощным огневым воздействием фашисты были вынуждены отступить. Опасный выступ был ликвидирован. В боях под Ельней родилась советская гвардия. Когда сложилась крайне критическая обстановка под Ленинградом и встал вопрос о том, быть или не быть этому славному городу на Неве, Георгий Константинович Жуков 11 сентября 1941 года назначается командующим войсками Ленинградского фронта. Ценой невероятных усилий ему удается мобилизовать все резервы, поднять на борьбу всех, кто способен был внести свою лепту в защиту города. Войска фронта совместно с силами Балтийского флота и при активной поддержке трудящихся Ленинграда остановили врага, сорвали его попытку захватить город.</a:t>
            </a:r>
          </a:p>
        </p:txBody>
      </p:sp>
      <p:pic>
        <p:nvPicPr>
          <p:cNvPr id="66562" name="Picture 2" descr="http://bookz.ru/authors/vladimir-mel_nikov/ih-posla_141/i_006.jpg"/>
          <p:cNvPicPr>
            <a:picLocks noChangeAspect="1" noChangeArrowheads="1"/>
          </p:cNvPicPr>
          <p:nvPr/>
        </p:nvPicPr>
        <p:blipFill>
          <a:blip r:embed="rId2"/>
          <a:srcRect/>
          <a:stretch>
            <a:fillRect/>
          </a:stretch>
        </p:blipFill>
        <p:spPr bwMode="auto">
          <a:xfrm>
            <a:off x="611188" y="1557338"/>
            <a:ext cx="2592387" cy="3608387"/>
          </a:xfrm>
          <a:prstGeom prst="rect">
            <a:avLst/>
          </a:prstGeom>
          <a:noFill/>
          <a:ln w="9525" cmpd="thickThin" algn="ctr">
            <a:solidFill>
              <a:srgbClr val="FF9900"/>
            </a:solid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4"/>
          <p:cNvSpPr>
            <a:spLocks noChangeArrowheads="1"/>
          </p:cNvSpPr>
          <p:nvPr/>
        </p:nvSpPr>
        <p:spPr bwMode="auto">
          <a:xfrm>
            <a:off x="3708400" y="476250"/>
            <a:ext cx="5291138" cy="5756275"/>
          </a:xfrm>
          <a:prstGeom prst="rect">
            <a:avLst/>
          </a:prstGeom>
          <a:noFill/>
          <a:ln w="9525">
            <a:noFill/>
            <a:miter lim="800000"/>
            <a:headEnd/>
            <a:tailEnd/>
          </a:ln>
        </p:spPr>
        <p:txBody>
          <a:bodyPr anchor="ctr">
            <a:spAutoFit/>
          </a:bodyPr>
          <a:lstStyle/>
          <a:p>
            <a:pPr algn="just"/>
            <a:r>
              <a:rPr lang="ru-RU" sz="1600">
                <a:solidFill>
                  <a:srgbClr val="000000"/>
                </a:solidFill>
                <a:latin typeface="Times New Roman" pitchFamily="18" charset="0"/>
              </a:rPr>
              <a:t>Г. К. Жуков оправдал оказанное ему доверие. Под его руководством наши войска обескровили отборные дивизии гитлеровцев, а затем, перейдя в контрнаступление, отбросили врага на сотни километров. «Когда меня спрашивают, что больше всего запомнилось из минувшей войны, – писал позднее Георгий Константинович в своих мемуарах, – я всегда отвечаю: битва за Москву». С августа 1942 года Г. К. Жуков – первый заместитель наркома обороны СССР и заместитель Верховного Главнокомандующего. Он осуществлял координацию действий фронтов под Сталинградом, в дни прорыва блокады Ленинграда, в битве под Курском, в сражениях за Днепр. В заключительный период Корсунь-Шевченковской операции был ранен бандитами и скончался в госпитале прославленный генерал армии Н. Ф. Ватутин. Ставка ВГК пришла к выводу, что возглавить 1-й Украинский фронт целесообразно Г. К. Жукову. Войска под его командованием в апреле 1944 года освободили много городов и железнодорожных узлов, вышли к предгорьям Карпат. За особо выдающиеся заслуги перед Родиной Маршал Советского Союза Г. К. Жуков был удостоен высшей военной награды - ордена «Победа» № 1. </a:t>
            </a:r>
          </a:p>
        </p:txBody>
      </p:sp>
      <p:pic>
        <p:nvPicPr>
          <p:cNvPr id="67586" name="Picture 2" descr="орден победа"/>
          <p:cNvPicPr>
            <a:picLocks noChangeAspect="1" noChangeArrowheads="1"/>
          </p:cNvPicPr>
          <p:nvPr/>
        </p:nvPicPr>
        <p:blipFill>
          <a:blip r:embed="rId2"/>
          <a:srcRect/>
          <a:stretch>
            <a:fillRect/>
          </a:stretch>
        </p:blipFill>
        <p:spPr bwMode="auto">
          <a:xfrm>
            <a:off x="425450" y="1590675"/>
            <a:ext cx="3200400" cy="3527425"/>
          </a:xfrm>
          <a:prstGeom prst="rect">
            <a:avLst/>
          </a:prstGeom>
          <a:noFill/>
          <a:ln w="9525" cmpd="thickThin" algn="ctr">
            <a:solidFill>
              <a:srgbClr val="FF9900"/>
            </a:solid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4"/>
          <p:cNvSpPr>
            <a:spLocks noChangeArrowheads="1"/>
          </p:cNvSpPr>
          <p:nvPr/>
        </p:nvSpPr>
        <p:spPr bwMode="auto">
          <a:xfrm>
            <a:off x="468313" y="3994150"/>
            <a:ext cx="8424862" cy="2308225"/>
          </a:xfrm>
          <a:prstGeom prst="rect">
            <a:avLst/>
          </a:prstGeom>
          <a:noFill/>
          <a:ln w="9525">
            <a:noFill/>
            <a:miter lim="800000"/>
            <a:headEnd/>
            <a:tailEnd/>
          </a:ln>
        </p:spPr>
        <p:txBody>
          <a:bodyPr anchor="ctr">
            <a:spAutoFit/>
          </a:bodyPr>
          <a:lstStyle/>
          <a:p>
            <a:pPr algn="just"/>
            <a:r>
              <a:rPr lang="ru-RU" sz="1600">
                <a:solidFill>
                  <a:srgbClr val="000000"/>
                </a:solidFill>
                <a:latin typeface="Times New Roman" pitchFamily="18" charset="0"/>
              </a:rPr>
              <a:t>В апреле-мае 1945 года войска фронта под командованием Маршала Советского Союза </a:t>
            </a:r>
            <a:br>
              <a:rPr lang="ru-RU" sz="1600">
                <a:solidFill>
                  <a:srgbClr val="000000"/>
                </a:solidFill>
                <a:latin typeface="Times New Roman" pitchFamily="18" charset="0"/>
              </a:rPr>
            </a:br>
            <a:r>
              <a:rPr lang="ru-RU" sz="1600">
                <a:solidFill>
                  <a:srgbClr val="000000"/>
                </a:solidFill>
                <a:latin typeface="Times New Roman" pitchFamily="18" charset="0"/>
              </a:rPr>
              <a:t>Г. К. Жукова во взаимодействии с войсками 1-го Украинского и 2-го Белорусского фронтов успешно провели Берлинскую наступательную операцию. Разгромив крупнейшую группировку гитлеровских войск, они овладели Берлином. 8 мая 1945года</a:t>
            </a:r>
            <a:br>
              <a:rPr lang="ru-RU" sz="1600">
                <a:solidFill>
                  <a:srgbClr val="000000"/>
                </a:solidFill>
                <a:latin typeface="Times New Roman" pitchFamily="18" charset="0"/>
              </a:rPr>
            </a:br>
            <a:r>
              <a:rPr lang="ru-RU" sz="1600">
                <a:solidFill>
                  <a:srgbClr val="000000"/>
                </a:solidFill>
                <a:latin typeface="Times New Roman" pitchFamily="18" charset="0"/>
              </a:rPr>
              <a:t> Г. К. Жуков по поручению советского Верховного Главнокомандования принял в Карлсхорсте капитуляцию фашистской Германии. Это самая яркая и блистательная страница в биографии выдающегося полководца Георгия Константиновича Жукова. Второе выдающееся событие в его жизни -Парад Победы на Красной площади. Ему, полководцу, внесшему огромный вклад в разгром фашизма, выпала честь принимать этот исторический парад. </a:t>
            </a:r>
          </a:p>
        </p:txBody>
      </p:sp>
      <p:pic>
        <p:nvPicPr>
          <p:cNvPr id="68610" name="Picture 2" descr="D:\Мои документы\Рабочий стол\ист чтения\Жуков.фотографии.продолжение\A000ADFE.jpg"/>
          <p:cNvPicPr>
            <a:picLocks noChangeAspect="1" noChangeArrowheads="1"/>
          </p:cNvPicPr>
          <p:nvPr/>
        </p:nvPicPr>
        <p:blipFill>
          <a:blip r:embed="rId2"/>
          <a:srcRect/>
          <a:stretch>
            <a:fillRect/>
          </a:stretch>
        </p:blipFill>
        <p:spPr bwMode="auto">
          <a:xfrm>
            <a:off x="2555875" y="260350"/>
            <a:ext cx="4078288" cy="3373438"/>
          </a:xfrm>
          <a:prstGeom prst="rect">
            <a:avLst/>
          </a:prstGeom>
          <a:noFill/>
          <a:ln w="9525" cmpd="thickThin" algn="ctr">
            <a:solidFill>
              <a:srgbClr val="FF9900"/>
            </a:solid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2" descr="г-2"/>
          <p:cNvPicPr>
            <a:picLocks noChangeAspect="1" noChangeArrowheads="1"/>
          </p:cNvPicPr>
          <p:nvPr/>
        </p:nvPicPr>
        <p:blipFill>
          <a:blip r:embed="rId2"/>
          <a:srcRect/>
          <a:stretch>
            <a:fillRect/>
          </a:stretch>
        </p:blipFill>
        <p:spPr bwMode="auto">
          <a:xfrm>
            <a:off x="3132138" y="728663"/>
            <a:ext cx="2663825" cy="3852862"/>
          </a:xfrm>
          <a:prstGeom prst="rect">
            <a:avLst/>
          </a:prstGeom>
          <a:noFill/>
          <a:ln w="9525" cmpd="thickThin" algn="ctr">
            <a:solidFill>
              <a:srgbClr val="FF9900"/>
            </a:solidFill>
            <a:miter lim="800000"/>
            <a:headEnd/>
            <a:tailEnd/>
          </a:ln>
        </p:spPr>
      </p:pic>
      <p:sp>
        <p:nvSpPr>
          <p:cNvPr id="69634" name="Text Box 3"/>
          <p:cNvSpPr txBox="1">
            <a:spLocks noChangeArrowheads="1"/>
          </p:cNvSpPr>
          <p:nvPr/>
        </p:nvSpPr>
        <p:spPr bwMode="auto">
          <a:xfrm>
            <a:off x="1763713" y="4581525"/>
            <a:ext cx="5688012" cy="1168400"/>
          </a:xfrm>
          <a:prstGeom prst="rect">
            <a:avLst/>
          </a:prstGeom>
          <a:noFill/>
          <a:ln w="9525">
            <a:noFill/>
            <a:miter lim="800000"/>
            <a:headEnd/>
            <a:tailEnd/>
          </a:ln>
        </p:spPr>
        <p:txBody>
          <a:bodyPr>
            <a:spAutoFit/>
          </a:bodyPr>
          <a:lstStyle/>
          <a:p>
            <a:pPr algn="ctr">
              <a:spcBef>
                <a:spcPct val="50000"/>
              </a:spcBef>
            </a:pPr>
            <a:r>
              <a:rPr lang="ru-RU" sz="2000" b="1">
                <a:solidFill>
                  <a:srgbClr val="FF6600"/>
                </a:solidFill>
                <a:latin typeface="Times New Roman" pitchFamily="18" charset="0"/>
              </a:rPr>
              <a:t>Г.К. Жуков подписывает Акт о безоговорочной капитуляции Германии</a:t>
            </a:r>
          </a:p>
          <a:p>
            <a:pPr algn="ctr">
              <a:spcBef>
                <a:spcPct val="50000"/>
              </a:spcBef>
            </a:pPr>
            <a:r>
              <a:rPr lang="ru-RU" sz="2000" b="1">
                <a:solidFill>
                  <a:srgbClr val="FF6600"/>
                </a:solidFill>
                <a:latin typeface="Times New Roman" pitchFamily="18" charset="0"/>
              </a:rPr>
              <a:t> 8 мая 1945 года</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755650" y="333375"/>
            <a:ext cx="8229600" cy="939800"/>
          </a:xfrm>
          <a:prstGeom prst="rect">
            <a:avLst/>
          </a:prstGeom>
        </p:spPr>
        <p:txBody>
          <a:bodyPr/>
          <a:lstStyle/>
          <a:p>
            <a:pPr algn="ctr" eaLnBrk="0" hangingPunct="0">
              <a:defRPr/>
            </a:pPr>
            <a:r>
              <a:rPr lang="ru-RU" sz="3600" b="1" dirty="0">
                <a:solidFill>
                  <a:srgbClr val="FF6600"/>
                </a:solidFill>
                <a:latin typeface="Times New Roman" pitchFamily="18" charset="0"/>
                <a:ea typeface="+mj-ea"/>
              </a:rPr>
              <a:t>Увековечивание памяти</a:t>
            </a:r>
          </a:p>
        </p:txBody>
      </p:sp>
      <p:sp>
        <p:nvSpPr>
          <p:cNvPr id="4" name="Прямоугольник 4"/>
          <p:cNvSpPr>
            <a:spLocks noChangeArrowheads="1"/>
          </p:cNvSpPr>
          <p:nvPr/>
        </p:nvSpPr>
        <p:spPr bwMode="auto">
          <a:xfrm>
            <a:off x="3365500" y="5800725"/>
            <a:ext cx="2714625" cy="708025"/>
          </a:xfrm>
          <a:prstGeom prst="rect">
            <a:avLst/>
          </a:prstGeom>
          <a:noFill/>
          <a:ln w="9525">
            <a:noFill/>
            <a:miter lim="800000"/>
            <a:headEnd/>
            <a:tailEnd/>
          </a:ln>
        </p:spPr>
        <p:txBody>
          <a:bodyPr>
            <a:spAutoFit/>
          </a:bodyPr>
          <a:lstStyle/>
          <a:p>
            <a:r>
              <a:rPr lang="ru-RU" sz="2000" b="1">
                <a:solidFill>
                  <a:srgbClr val="FF6600"/>
                </a:solidFill>
                <a:latin typeface="Times New Roman" pitchFamily="18" charset="0"/>
              </a:rPr>
              <a:t>Памятник Жукову</a:t>
            </a:r>
          </a:p>
          <a:p>
            <a:pPr algn="ctr"/>
            <a:r>
              <a:rPr lang="ru-RU" sz="2000" b="1">
                <a:solidFill>
                  <a:srgbClr val="FF6600"/>
                </a:solidFill>
                <a:latin typeface="Times New Roman" pitchFamily="18" charset="0"/>
              </a:rPr>
              <a:t> в Минске</a:t>
            </a:r>
          </a:p>
        </p:txBody>
      </p:sp>
      <p:pic>
        <p:nvPicPr>
          <p:cNvPr id="5" name="Рисунок 5" descr="http://upload.wikimedia.org/wikipedia/commons/thumb/1/1b/Monument_to_Georgy_Zhukov%2C_Ulan_Bator%2C_Mongolia.jpg/200px-Monument_to_Georgy_Zhukov%2C_Ulan_Bator%2C_Mongolia.jpg">
            <a:hlinkClick r:id="rId2"/>
          </p:cNvPr>
          <p:cNvPicPr>
            <a:picLocks noChangeAspect="1" noChangeArrowheads="1"/>
          </p:cNvPicPr>
          <p:nvPr/>
        </p:nvPicPr>
        <p:blipFill>
          <a:blip r:embed="rId3"/>
          <a:srcRect/>
          <a:stretch>
            <a:fillRect/>
          </a:stretch>
        </p:blipFill>
        <p:spPr bwMode="auto">
          <a:xfrm>
            <a:off x="5892800" y="1527175"/>
            <a:ext cx="2859088" cy="2193925"/>
          </a:xfrm>
          <a:prstGeom prst="rect">
            <a:avLst/>
          </a:prstGeom>
          <a:noFill/>
          <a:ln w="9525" cmpd="thickThin" algn="ctr">
            <a:solidFill>
              <a:srgbClr val="FF9900"/>
            </a:solidFill>
            <a:miter lim="800000"/>
            <a:headEnd/>
            <a:tailEnd/>
          </a:ln>
        </p:spPr>
      </p:pic>
      <p:sp>
        <p:nvSpPr>
          <p:cNvPr id="6" name="Прямоугольник 6"/>
          <p:cNvSpPr>
            <a:spLocks noChangeArrowheads="1"/>
          </p:cNvSpPr>
          <p:nvPr/>
        </p:nvSpPr>
        <p:spPr bwMode="auto">
          <a:xfrm>
            <a:off x="5957888" y="3811588"/>
            <a:ext cx="2786062" cy="1016000"/>
          </a:xfrm>
          <a:prstGeom prst="rect">
            <a:avLst/>
          </a:prstGeom>
          <a:noFill/>
          <a:ln w="9525">
            <a:noFill/>
            <a:miter lim="800000"/>
            <a:headEnd/>
            <a:tailEnd/>
          </a:ln>
        </p:spPr>
        <p:txBody>
          <a:bodyPr>
            <a:spAutoFit/>
          </a:bodyPr>
          <a:lstStyle/>
          <a:p>
            <a:pPr algn="ctr"/>
            <a:r>
              <a:rPr lang="ru-RU" sz="2000" b="1">
                <a:solidFill>
                  <a:srgbClr val="FF6600"/>
                </a:solidFill>
                <a:latin typeface="Times New Roman" pitchFamily="18" charset="0"/>
              </a:rPr>
              <a:t>Памятник Жукову в Улан - Баторе (Монголия)</a:t>
            </a:r>
          </a:p>
        </p:txBody>
      </p:sp>
      <p:pic>
        <p:nvPicPr>
          <p:cNvPr id="7" name="Picture 9" descr="Бюст Жукова в Харькове">
            <a:hlinkClick r:id="rId4" tooltip="&quot;Бюст Жукова в Харькове&quot;"/>
          </p:cNvPr>
          <p:cNvPicPr>
            <a:picLocks noChangeAspect="1" noChangeArrowheads="1"/>
          </p:cNvPicPr>
          <p:nvPr/>
        </p:nvPicPr>
        <p:blipFill>
          <a:blip r:embed="rId5"/>
          <a:srcRect/>
          <a:stretch>
            <a:fillRect/>
          </a:stretch>
        </p:blipFill>
        <p:spPr bwMode="auto">
          <a:xfrm>
            <a:off x="617538" y="1477963"/>
            <a:ext cx="2714625" cy="2163762"/>
          </a:xfrm>
          <a:prstGeom prst="rect">
            <a:avLst/>
          </a:prstGeom>
          <a:noFill/>
          <a:ln w="9525" cmpd="thickThin" algn="ctr">
            <a:solidFill>
              <a:srgbClr val="FF9900"/>
            </a:solidFill>
            <a:miter lim="800000"/>
            <a:headEnd/>
            <a:tailEnd/>
          </a:ln>
        </p:spPr>
      </p:pic>
      <p:pic>
        <p:nvPicPr>
          <p:cNvPr id="3" name="Содержимое 3" descr="http://upload.wikimedia.org/wikipedia/ru/thumb/f/f7/Zukov_Minsk.jpg/145px-Zukov_Minsk.jpg">
            <a:hlinkClick r:id="rId6"/>
          </p:cNvPr>
          <p:cNvPicPr>
            <a:picLocks/>
          </p:cNvPicPr>
          <p:nvPr/>
        </p:nvPicPr>
        <p:blipFill>
          <a:blip r:embed="rId7"/>
          <a:srcRect/>
          <a:stretch>
            <a:fillRect/>
          </a:stretch>
        </p:blipFill>
        <p:spPr bwMode="auto">
          <a:xfrm>
            <a:off x="3413125" y="2624138"/>
            <a:ext cx="2355850" cy="3181350"/>
          </a:xfrm>
          <a:prstGeom prst="rect">
            <a:avLst/>
          </a:prstGeom>
          <a:noFill/>
          <a:ln w="9525" cmpd="thickThin" algn="ctr">
            <a:solidFill>
              <a:srgbClr val="FF9900"/>
            </a:solidFill>
            <a:miter lim="800000"/>
            <a:headEnd/>
            <a:tailEnd/>
          </a:ln>
        </p:spPr>
      </p:pic>
      <p:sp>
        <p:nvSpPr>
          <p:cNvPr id="8" name="Заголовок 5"/>
          <p:cNvSpPr txBox="1">
            <a:spLocks/>
          </p:cNvSpPr>
          <p:nvPr/>
        </p:nvSpPr>
        <p:spPr bwMode="auto">
          <a:xfrm rot="10800000" flipV="1">
            <a:off x="831850" y="3622675"/>
            <a:ext cx="2286000" cy="1285875"/>
          </a:xfrm>
          <a:prstGeom prst="rect">
            <a:avLst/>
          </a:prstGeom>
          <a:noFill/>
          <a:ln w="9525">
            <a:noFill/>
            <a:miter lim="800000"/>
            <a:headEnd/>
            <a:tailEnd/>
          </a:ln>
        </p:spPr>
        <p:txBody>
          <a:bodyPr/>
          <a:lstStyle/>
          <a:p>
            <a:pPr algn="ctr" eaLnBrk="0" hangingPunct="0"/>
            <a:r>
              <a:rPr lang="ru-RU" sz="2000" b="1">
                <a:solidFill>
                  <a:srgbClr val="FF6600"/>
                </a:solidFill>
                <a:latin typeface="Times New Roman" pitchFamily="18" charset="0"/>
              </a:rPr>
              <a:t>Бюст Жукова </a:t>
            </a:r>
            <a:br>
              <a:rPr lang="ru-RU" sz="2000" b="1">
                <a:solidFill>
                  <a:srgbClr val="FF6600"/>
                </a:solidFill>
                <a:latin typeface="Times New Roman" pitchFamily="18" charset="0"/>
              </a:rPr>
            </a:br>
            <a:r>
              <a:rPr lang="ru-RU" sz="2000" b="1">
                <a:solidFill>
                  <a:srgbClr val="FF6600"/>
                </a:solidFill>
                <a:latin typeface="Times New Roman" pitchFamily="18" charset="0"/>
              </a:rPr>
              <a:t>в метро Харькова</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2000"/>
                                        <p:tgtEl>
                                          <p:spTgt spid="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left)">
                                      <p:cBhvr>
                                        <p:cTn id="32" dur="500"/>
                                        <p:tgtEl>
                                          <p:spTgt spid="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457200" y="274638"/>
            <a:ext cx="8229600" cy="939800"/>
          </a:xfrm>
          <a:prstGeom prst="rect">
            <a:avLst/>
          </a:prstGeom>
        </p:spPr>
        <p:txBody>
          <a:bodyPr/>
          <a:lstStyle/>
          <a:p>
            <a:pPr algn="ctr" eaLnBrk="0" hangingPunct="0">
              <a:defRPr/>
            </a:pPr>
            <a:r>
              <a:rPr lang="ru-RU" sz="3600" b="1" dirty="0">
                <a:solidFill>
                  <a:srgbClr val="FF6600"/>
                </a:solidFill>
                <a:latin typeface="Times New Roman" pitchFamily="18" charset="0"/>
                <a:ea typeface="+mj-ea"/>
              </a:rPr>
              <a:t>Увековечивание памяти</a:t>
            </a:r>
          </a:p>
        </p:txBody>
      </p:sp>
      <p:sp>
        <p:nvSpPr>
          <p:cNvPr id="4" name="Прямоугольник 4"/>
          <p:cNvSpPr>
            <a:spLocks noChangeArrowheads="1"/>
          </p:cNvSpPr>
          <p:nvPr/>
        </p:nvSpPr>
        <p:spPr bwMode="auto">
          <a:xfrm>
            <a:off x="214313" y="4357688"/>
            <a:ext cx="3071812" cy="1016000"/>
          </a:xfrm>
          <a:prstGeom prst="rect">
            <a:avLst/>
          </a:prstGeom>
          <a:noFill/>
          <a:ln w="9525">
            <a:noFill/>
            <a:miter lim="800000"/>
            <a:headEnd/>
            <a:tailEnd/>
          </a:ln>
        </p:spPr>
        <p:txBody>
          <a:bodyPr>
            <a:spAutoFit/>
          </a:bodyPr>
          <a:lstStyle/>
          <a:p>
            <a:pPr algn="ctr"/>
            <a:r>
              <a:rPr lang="ru-RU" sz="2000" b="1">
                <a:solidFill>
                  <a:srgbClr val="FF6600"/>
                </a:solidFill>
                <a:latin typeface="Times New Roman" pitchFamily="18" charset="0"/>
              </a:rPr>
              <a:t>Памятник Жукову </a:t>
            </a:r>
          </a:p>
          <a:p>
            <a:pPr algn="ctr"/>
            <a:r>
              <a:rPr lang="ru-RU" sz="2000" b="1">
                <a:solidFill>
                  <a:srgbClr val="FF6600"/>
                </a:solidFill>
                <a:latin typeface="Times New Roman" pitchFamily="18" charset="0"/>
              </a:rPr>
              <a:t>в Москве. </a:t>
            </a:r>
          </a:p>
          <a:p>
            <a:pPr algn="ctr"/>
            <a:r>
              <a:rPr lang="ru-RU" sz="2000" b="1">
                <a:solidFill>
                  <a:srgbClr val="FF6600"/>
                </a:solidFill>
                <a:latin typeface="Times New Roman" pitchFamily="18" charset="0"/>
              </a:rPr>
              <a:t>Скульптор В.М.Клыков</a:t>
            </a:r>
          </a:p>
        </p:txBody>
      </p:sp>
      <p:pic>
        <p:nvPicPr>
          <p:cNvPr id="7" name="Рисунок 9" descr="http://upload.wikimedia.org/wikipedia/commons/thumb/6/68/Russia-Moscow-Georgy_Zhukov_Monument.jpg/200px-Russia-Moscow-Georgy_Zhukov_Monument.jpg">
            <a:hlinkClick r:id="rId2"/>
          </p:cNvPr>
          <p:cNvPicPr>
            <a:picLocks noChangeAspect="1" noChangeArrowheads="1"/>
          </p:cNvPicPr>
          <p:nvPr/>
        </p:nvPicPr>
        <p:blipFill>
          <a:blip r:embed="rId3"/>
          <a:srcRect/>
          <a:stretch>
            <a:fillRect/>
          </a:stretch>
        </p:blipFill>
        <p:spPr bwMode="auto">
          <a:xfrm>
            <a:off x="390525" y="1239838"/>
            <a:ext cx="3567113" cy="3008312"/>
          </a:xfrm>
          <a:prstGeom prst="rect">
            <a:avLst/>
          </a:prstGeom>
          <a:noFill/>
          <a:ln w="9525" cmpd="thickThin" algn="ctr">
            <a:solidFill>
              <a:srgbClr val="FF9900"/>
            </a:solidFill>
            <a:miter lim="800000"/>
            <a:headEnd/>
            <a:tailEnd/>
          </a:ln>
        </p:spPr>
      </p:pic>
      <p:pic>
        <p:nvPicPr>
          <p:cNvPr id="8" name="Рисунок 7" descr="http://upload.wikimedia.org/wikipedia/commons/thumb/b/b3/Pam_Zhukovu.jpg/200px-Pam_Zhukovu.jpg">
            <a:hlinkClick r:id="rId4"/>
          </p:cNvPr>
          <p:cNvPicPr>
            <a:picLocks noChangeAspect="1" noChangeArrowheads="1"/>
          </p:cNvPicPr>
          <p:nvPr/>
        </p:nvPicPr>
        <p:blipFill>
          <a:blip r:embed="rId5"/>
          <a:srcRect/>
          <a:stretch>
            <a:fillRect/>
          </a:stretch>
        </p:blipFill>
        <p:spPr bwMode="auto">
          <a:xfrm>
            <a:off x="5200650" y="1250950"/>
            <a:ext cx="3783013" cy="3013075"/>
          </a:xfrm>
          <a:prstGeom prst="rect">
            <a:avLst/>
          </a:prstGeom>
          <a:noFill/>
          <a:ln w="9525" cmpd="thickThin" algn="ctr">
            <a:solidFill>
              <a:srgbClr val="FF9900"/>
            </a:solidFill>
            <a:miter lim="800000"/>
            <a:headEnd/>
            <a:tailEnd/>
          </a:ln>
        </p:spPr>
      </p:pic>
      <p:sp>
        <p:nvSpPr>
          <p:cNvPr id="9" name="Прямоугольник 8"/>
          <p:cNvSpPr>
            <a:spLocks noChangeArrowheads="1"/>
          </p:cNvSpPr>
          <p:nvPr/>
        </p:nvSpPr>
        <p:spPr bwMode="auto">
          <a:xfrm>
            <a:off x="6143625" y="4429125"/>
            <a:ext cx="2714625" cy="708025"/>
          </a:xfrm>
          <a:prstGeom prst="rect">
            <a:avLst/>
          </a:prstGeom>
          <a:noFill/>
          <a:ln w="9525">
            <a:noFill/>
            <a:miter lim="800000"/>
            <a:headEnd/>
            <a:tailEnd/>
          </a:ln>
        </p:spPr>
        <p:txBody>
          <a:bodyPr>
            <a:spAutoFit/>
          </a:bodyPr>
          <a:lstStyle/>
          <a:p>
            <a:pPr algn="ctr" eaLnBrk="0" hangingPunct="0"/>
            <a:r>
              <a:rPr lang="ru-RU" sz="2000" b="1">
                <a:solidFill>
                  <a:srgbClr val="FF6600"/>
                </a:solidFill>
                <a:latin typeface="Times New Roman" pitchFamily="18" charset="0"/>
              </a:rPr>
              <a:t>Памятник Жукову в  Екатеринбурге</a:t>
            </a:r>
          </a:p>
        </p:txBody>
      </p:sp>
      <p:pic>
        <p:nvPicPr>
          <p:cNvPr id="10" name="Picture 6" descr="Бюст Жукова в Гомеле">
            <a:hlinkClick r:id="rId6" tooltip="&quot;Бюст Жукова в Гомеле&quot;"/>
          </p:cNvPr>
          <p:cNvPicPr>
            <a:picLocks noChangeAspect="1" noChangeArrowheads="1"/>
          </p:cNvPicPr>
          <p:nvPr/>
        </p:nvPicPr>
        <p:blipFill>
          <a:blip r:embed="rId7"/>
          <a:srcRect/>
          <a:stretch>
            <a:fillRect/>
          </a:stretch>
        </p:blipFill>
        <p:spPr bwMode="auto">
          <a:xfrm>
            <a:off x="3219450" y="2820988"/>
            <a:ext cx="2820988" cy="3214687"/>
          </a:xfrm>
          <a:prstGeom prst="rect">
            <a:avLst/>
          </a:prstGeom>
          <a:noFill/>
          <a:ln w="9525" cmpd="thickThin" algn="ctr">
            <a:solidFill>
              <a:srgbClr val="FF9900"/>
            </a:solidFill>
            <a:miter lim="800000"/>
            <a:headEnd/>
            <a:tailEnd/>
          </a:ln>
        </p:spPr>
      </p:pic>
      <p:sp>
        <p:nvSpPr>
          <p:cNvPr id="11" name="Заголовок 5"/>
          <p:cNvSpPr txBox="1">
            <a:spLocks/>
          </p:cNvSpPr>
          <p:nvPr/>
        </p:nvSpPr>
        <p:spPr bwMode="auto">
          <a:xfrm>
            <a:off x="3405188" y="5949950"/>
            <a:ext cx="2643187" cy="785813"/>
          </a:xfrm>
          <a:prstGeom prst="rect">
            <a:avLst/>
          </a:prstGeom>
          <a:noFill/>
          <a:ln w="9525">
            <a:noFill/>
            <a:miter lim="800000"/>
            <a:headEnd/>
            <a:tailEnd/>
          </a:ln>
        </p:spPr>
        <p:txBody>
          <a:bodyPr anchor="b"/>
          <a:lstStyle/>
          <a:p>
            <a:pPr algn="ctr" eaLnBrk="0" hangingPunct="0"/>
            <a:r>
              <a:rPr lang="ru-RU" sz="2000" b="1">
                <a:solidFill>
                  <a:srgbClr val="FF6600"/>
                </a:solidFill>
                <a:latin typeface="Times New Roman" pitchFamily="18" charset="0"/>
              </a:rPr>
              <a:t>Бюст Жукова </a:t>
            </a:r>
          </a:p>
          <a:p>
            <a:pPr algn="ctr" eaLnBrk="0" hangingPunct="0"/>
            <a:r>
              <a:rPr lang="ru-RU" sz="2000" b="1">
                <a:solidFill>
                  <a:srgbClr val="FF6600"/>
                </a:solidFill>
                <a:latin typeface="Times New Roman" pitchFamily="18" charset="0"/>
              </a:rPr>
              <a:t>в Гомеле</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10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1000"/>
                                        <p:tgtEl>
                                          <p:spTgt spid="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2000"/>
                                        <p:tgtEl>
                                          <p:spTgt spid="1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1"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p:cNvSpPr>
          <p:nvPr>
            <p:ph type="title"/>
          </p:nvPr>
        </p:nvSpPr>
        <p:spPr>
          <a:xfrm>
            <a:off x="914400" y="404813"/>
            <a:ext cx="8229600" cy="1143000"/>
          </a:xfrm>
        </p:spPr>
        <p:txBody>
          <a:bodyPr/>
          <a:lstStyle/>
          <a:p>
            <a:r>
              <a:rPr lang="ru-RU" sz="3600" b="1" smtClean="0">
                <a:solidFill>
                  <a:srgbClr val="FF6600"/>
                </a:solidFill>
                <a:latin typeface="Times New Roman" pitchFamily="18" charset="0"/>
                <a:cs typeface="Arial" charset="0"/>
              </a:rPr>
              <a:t>Важнейшие события </a:t>
            </a:r>
            <a:br>
              <a:rPr lang="ru-RU" sz="3600" b="1" smtClean="0">
                <a:solidFill>
                  <a:srgbClr val="FF6600"/>
                </a:solidFill>
                <a:latin typeface="Times New Roman" pitchFamily="18" charset="0"/>
                <a:cs typeface="Arial" charset="0"/>
              </a:rPr>
            </a:br>
            <a:r>
              <a:rPr lang="ru-RU" sz="3600" b="1" smtClean="0">
                <a:solidFill>
                  <a:srgbClr val="FF6600"/>
                </a:solidFill>
                <a:latin typeface="Times New Roman" pitchFamily="18" charset="0"/>
                <a:cs typeface="Arial" charset="0"/>
              </a:rPr>
              <a:t>Великой Отечественной войны</a:t>
            </a:r>
            <a:br>
              <a:rPr lang="ru-RU" sz="3600" b="1" smtClean="0">
                <a:solidFill>
                  <a:srgbClr val="FF6600"/>
                </a:solidFill>
                <a:latin typeface="Times New Roman" pitchFamily="18" charset="0"/>
                <a:cs typeface="Arial" charset="0"/>
              </a:rPr>
            </a:br>
            <a:endParaRPr lang="ru-RU" sz="3600" b="1" smtClean="0">
              <a:solidFill>
                <a:srgbClr val="FF6600"/>
              </a:solidFill>
              <a:latin typeface="Times New Roman" pitchFamily="18" charset="0"/>
              <a:cs typeface="Arial" charset="0"/>
            </a:endParaRPr>
          </a:p>
        </p:txBody>
      </p:sp>
      <p:sp>
        <p:nvSpPr>
          <p:cNvPr id="72706" name="Rectangle 3"/>
          <p:cNvSpPr>
            <a:spLocks noGrp="1"/>
          </p:cNvSpPr>
          <p:nvPr>
            <p:ph type="body" idx="1"/>
          </p:nvPr>
        </p:nvSpPr>
        <p:spPr>
          <a:xfrm>
            <a:off x="457200" y="1196975"/>
            <a:ext cx="8229600" cy="4929188"/>
          </a:xfrm>
        </p:spPr>
        <p:txBody>
          <a:bodyPr/>
          <a:lstStyle/>
          <a:p>
            <a:pPr algn="ctr">
              <a:lnSpc>
                <a:spcPct val="80000"/>
              </a:lnSpc>
              <a:buFont typeface="Arial" charset="0"/>
              <a:buNone/>
            </a:pPr>
            <a:r>
              <a:rPr lang="ru-RU" sz="1800" b="1" smtClean="0">
                <a:solidFill>
                  <a:srgbClr val="FF6600"/>
                </a:solidFill>
                <a:latin typeface="Times New Roman" pitchFamily="18" charset="0"/>
              </a:rPr>
              <a:t>1941 год</a:t>
            </a:r>
          </a:p>
          <a:p>
            <a:pPr algn="just">
              <a:lnSpc>
                <a:spcPct val="80000"/>
              </a:lnSpc>
            </a:pPr>
            <a:r>
              <a:rPr lang="ru-RU" sz="1400" smtClean="0">
                <a:latin typeface="Times New Roman" pitchFamily="18" charset="0"/>
              </a:rPr>
              <a:t>22 июня - вероломное нападение фашистской Германии и ее сателлитов на Советский Союз. Начало Великой Отечественной войны Советского Союза против немецко-фашистских захватчиков. </a:t>
            </a:r>
          </a:p>
          <a:p>
            <a:pPr algn="just">
              <a:lnSpc>
                <a:spcPct val="80000"/>
              </a:lnSpc>
            </a:pPr>
            <a:r>
              <a:rPr lang="ru-RU" sz="1400" smtClean="0">
                <a:latin typeface="Times New Roman" pitchFamily="18" charset="0"/>
              </a:rPr>
              <a:t>22 июня - 20 июля - героическая оборона Брестской крепости. </a:t>
            </a:r>
          </a:p>
          <a:p>
            <a:pPr algn="just">
              <a:lnSpc>
                <a:spcPct val="80000"/>
              </a:lnSpc>
            </a:pPr>
            <a:r>
              <a:rPr lang="ru-RU" sz="1400" smtClean="0">
                <a:latin typeface="Times New Roman" pitchFamily="18" charset="0"/>
              </a:rPr>
              <a:t>10 июля - 9 августа 1944 - битва за Ленинград. </a:t>
            </a:r>
          </a:p>
          <a:p>
            <a:pPr algn="just">
              <a:lnSpc>
                <a:spcPct val="80000"/>
              </a:lnSpc>
            </a:pPr>
            <a:r>
              <a:rPr lang="ru-RU" sz="1400" smtClean="0">
                <a:latin typeface="Times New Roman" pitchFamily="18" charset="0"/>
              </a:rPr>
              <a:t>10 июля - 10 сентября - Смоленская битва. </a:t>
            </a:r>
          </a:p>
          <a:p>
            <a:pPr algn="just">
              <a:lnSpc>
                <a:spcPct val="80000"/>
              </a:lnSpc>
            </a:pPr>
            <a:r>
              <a:rPr lang="ru-RU" sz="1400" smtClean="0">
                <a:latin typeface="Times New Roman" pitchFamily="18" charset="0"/>
              </a:rPr>
              <a:t>11 июля - 19 сентября - героическая оборона Киева. </a:t>
            </a:r>
          </a:p>
          <a:p>
            <a:pPr algn="just">
              <a:lnSpc>
                <a:spcPct val="80000"/>
              </a:lnSpc>
            </a:pPr>
            <a:r>
              <a:rPr lang="ru-RU" sz="1400" smtClean="0">
                <a:latin typeface="Times New Roman" pitchFamily="18" charset="0"/>
              </a:rPr>
              <a:t>22 июля - первый налет немецко-фашистской авиации на Москву. </a:t>
            </a:r>
          </a:p>
          <a:p>
            <a:pPr algn="just">
              <a:lnSpc>
                <a:spcPct val="80000"/>
              </a:lnSpc>
            </a:pPr>
            <a:r>
              <a:rPr lang="ru-RU" sz="1400" smtClean="0">
                <a:latin typeface="Times New Roman" pitchFamily="18" charset="0"/>
              </a:rPr>
              <a:t>5 августа - 16 октября - героическая оборона Одессы. </a:t>
            </a:r>
          </a:p>
          <a:p>
            <a:pPr algn="just">
              <a:lnSpc>
                <a:spcPct val="80000"/>
              </a:lnSpc>
            </a:pPr>
            <a:r>
              <a:rPr lang="ru-RU" sz="1400" smtClean="0">
                <a:latin typeface="Times New Roman" pitchFamily="18" charset="0"/>
              </a:rPr>
              <a:t>8 августа - первый налет советской авиации на военные объекты Берлина. </a:t>
            </a:r>
          </a:p>
          <a:p>
            <a:pPr algn="just">
              <a:lnSpc>
                <a:spcPct val="80000"/>
              </a:lnSpc>
            </a:pPr>
            <a:r>
              <a:rPr lang="ru-RU" sz="1400" smtClean="0">
                <a:latin typeface="Times New Roman" pitchFamily="18" charset="0"/>
              </a:rPr>
              <a:t>8 сентября - начало героической обороны Ленинграда в условиях блокады. </a:t>
            </a:r>
          </a:p>
          <a:p>
            <a:pPr algn="just">
              <a:lnSpc>
                <a:spcPct val="80000"/>
              </a:lnSpc>
            </a:pPr>
            <a:r>
              <a:rPr lang="ru-RU" sz="1400" smtClean="0">
                <a:latin typeface="Times New Roman" pitchFamily="18" charset="0"/>
              </a:rPr>
              <a:t>30 сентября 1941 - 20 апреля 1942 - битва под Москвой. </a:t>
            </a:r>
          </a:p>
          <a:p>
            <a:pPr algn="just">
              <a:lnSpc>
                <a:spcPct val="80000"/>
              </a:lnSpc>
            </a:pPr>
            <a:r>
              <a:rPr lang="ru-RU" sz="1400" smtClean="0">
                <a:latin typeface="Times New Roman" pitchFamily="18" charset="0"/>
              </a:rPr>
              <a:t>30 октября 1941 - 4 июля 1942 - героическая оборона Севастополя. </a:t>
            </a:r>
          </a:p>
          <a:p>
            <a:pPr algn="just">
              <a:lnSpc>
                <a:spcPct val="80000"/>
              </a:lnSpc>
            </a:pPr>
            <a:r>
              <a:rPr lang="ru-RU" sz="1400" smtClean="0">
                <a:latin typeface="Times New Roman" pitchFamily="18" charset="0"/>
              </a:rPr>
              <a:t>7 ноября - парад советских войск на Красной площади в Москве. </a:t>
            </a:r>
          </a:p>
          <a:p>
            <a:pPr algn="ctr">
              <a:lnSpc>
                <a:spcPct val="80000"/>
              </a:lnSpc>
              <a:buFont typeface="Arial" charset="0"/>
              <a:buNone/>
            </a:pPr>
            <a:r>
              <a:rPr lang="ru-RU" sz="1800" b="1" smtClean="0">
                <a:solidFill>
                  <a:srgbClr val="FF6600"/>
                </a:solidFill>
                <a:latin typeface="Times New Roman" pitchFamily="18" charset="0"/>
              </a:rPr>
              <a:t>1942 год</a:t>
            </a:r>
          </a:p>
          <a:p>
            <a:pPr algn="just">
              <a:lnSpc>
                <a:spcPct val="80000"/>
              </a:lnSpc>
            </a:pPr>
            <a:r>
              <a:rPr lang="ru-RU" sz="1400" smtClean="0">
                <a:latin typeface="Times New Roman" pitchFamily="18" charset="0"/>
              </a:rPr>
              <a:t>1 января - подписание в Вашингтоне Декларации 26 государств (Декларация Объединенных наций). </a:t>
            </a:r>
          </a:p>
          <a:p>
            <a:pPr algn="just">
              <a:lnSpc>
                <a:spcPct val="80000"/>
              </a:lnSpc>
            </a:pPr>
            <a:r>
              <a:rPr lang="ru-RU" sz="1400" smtClean="0">
                <a:latin typeface="Times New Roman" pitchFamily="18" charset="0"/>
              </a:rPr>
              <a:t>8 января - 20 апреля - общее наступление Советской Армии. </a:t>
            </a:r>
          </a:p>
          <a:p>
            <a:pPr algn="just">
              <a:lnSpc>
                <a:spcPct val="80000"/>
              </a:lnSpc>
            </a:pPr>
            <a:r>
              <a:rPr lang="ru-RU" sz="1400" smtClean="0">
                <a:latin typeface="Times New Roman" pitchFamily="18" charset="0"/>
              </a:rPr>
              <a:t>12 - 29 мая - Харьковская битва. </a:t>
            </a:r>
          </a:p>
          <a:p>
            <a:pPr algn="just">
              <a:lnSpc>
                <a:spcPct val="80000"/>
              </a:lnSpc>
            </a:pPr>
            <a:r>
              <a:rPr lang="ru-RU" sz="1400" smtClean="0">
                <a:latin typeface="Times New Roman" pitchFamily="18" charset="0"/>
              </a:rPr>
              <a:t>17 июля 1942 - 2 февраля 1943 - Сталинградская битва. </a:t>
            </a:r>
          </a:p>
          <a:p>
            <a:pPr algn="just">
              <a:lnSpc>
                <a:spcPct val="80000"/>
              </a:lnSpc>
            </a:pPr>
            <a:r>
              <a:rPr lang="ru-RU" sz="1400" smtClean="0">
                <a:latin typeface="Times New Roman" pitchFamily="18" charset="0"/>
              </a:rPr>
              <a:t>27, 30 августа, 10 сентября - советская авиация далекого действия нанесла удары по Берлину. </a:t>
            </a:r>
          </a:p>
          <a:p>
            <a:pPr algn="just">
              <a:lnSpc>
                <a:spcPct val="80000"/>
              </a:lnSpc>
            </a:pPr>
            <a:r>
              <a:rPr lang="ru-RU" sz="1400" smtClean="0">
                <a:latin typeface="Times New Roman" pitchFamily="18" charset="0"/>
              </a:rPr>
              <a:t>22 октября - разгром немецко-фашистского десанту, который пытался перекрыть Ладожскую дорогу жизни в Ленинград. </a:t>
            </a:r>
          </a:p>
          <a:p>
            <a:pPr algn="just">
              <a:lnSpc>
                <a:spcPct val="80000"/>
              </a:lnSpc>
            </a:pPr>
            <a:r>
              <a:rPr lang="ru-RU" sz="1400" smtClean="0">
                <a:latin typeface="Times New Roman" pitchFamily="18" charset="0"/>
              </a:rPr>
              <a:t>18 декабря - советские войска вступили на украинскую землю; 1-ша гвардейская армия генерала В. І. Кузнецова освободила с. Пивневку Меловского района Луганской области - первый населенный пункт на территории Украины.</a:t>
            </a:r>
            <a:r>
              <a:rPr lang="ru-RU" sz="1400" b="1" smtClean="0">
                <a:latin typeface="Times New Roman" pitchFamily="18" charset="0"/>
              </a:rPr>
              <a:t> </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p:cNvSpPr>
          <p:nvPr>
            <p:ph type="title"/>
          </p:nvPr>
        </p:nvSpPr>
        <p:spPr>
          <a:xfrm>
            <a:off x="914400" y="620713"/>
            <a:ext cx="8229600" cy="1143000"/>
          </a:xfrm>
        </p:spPr>
        <p:txBody>
          <a:bodyPr/>
          <a:lstStyle/>
          <a:p>
            <a:r>
              <a:rPr lang="ru-RU" sz="3600" b="1" smtClean="0">
                <a:solidFill>
                  <a:srgbClr val="FF6600"/>
                </a:solidFill>
                <a:latin typeface="Times New Roman" pitchFamily="18" charset="0"/>
                <a:cs typeface="Arial" charset="0"/>
              </a:rPr>
              <a:t>Важнейшие события </a:t>
            </a:r>
            <a:br>
              <a:rPr lang="ru-RU" sz="3600" b="1" smtClean="0">
                <a:solidFill>
                  <a:srgbClr val="FF6600"/>
                </a:solidFill>
                <a:latin typeface="Times New Roman" pitchFamily="18" charset="0"/>
                <a:cs typeface="Arial" charset="0"/>
              </a:rPr>
            </a:br>
            <a:r>
              <a:rPr lang="ru-RU" sz="3600" b="1" smtClean="0">
                <a:solidFill>
                  <a:srgbClr val="FF6600"/>
                </a:solidFill>
                <a:latin typeface="Times New Roman" pitchFamily="18" charset="0"/>
                <a:cs typeface="Arial" charset="0"/>
              </a:rPr>
              <a:t>Великой Отечественной войны</a:t>
            </a:r>
            <a:br>
              <a:rPr lang="ru-RU" sz="3600" b="1" smtClean="0">
                <a:solidFill>
                  <a:srgbClr val="FF6600"/>
                </a:solidFill>
                <a:latin typeface="Times New Roman" pitchFamily="18" charset="0"/>
                <a:cs typeface="Arial" charset="0"/>
              </a:rPr>
            </a:br>
            <a:endParaRPr lang="ru-RU" sz="3600" b="1" smtClean="0">
              <a:solidFill>
                <a:srgbClr val="FF6600"/>
              </a:solidFill>
              <a:latin typeface="Times New Roman" pitchFamily="18" charset="0"/>
              <a:cs typeface="Arial" charset="0"/>
            </a:endParaRPr>
          </a:p>
        </p:txBody>
      </p:sp>
      <p:sp>
        <p:nvSpPr>
          <p:cNvPr id="73730" name="Rectangle 3"/>
          <p:cNvSpPr>
            <a:spLocks noGrp="1"/>
          </p:cNvSpPr>
          <p:nvPr>
            <p:ph type="body" idx="1"/>
          </p:nvPr>
        </p:nvSpPr>
        <p:spPr/>
        <p:txBody>
          <a:bodyPr/>
          <a:lstStyle/>
          <a:p>
            <a:pPr algn="ctr">
              <a:lnSpc>
                <a:spcPct val="80000"/>
              </a:lnSpc>
              <a:buFont typeface="Arial" charset="0"/>
              <a:buNone/>
            </a:pPr>
            <a:r>
              <a:rPr lang="ru-RU" sz="2000" b="1" smtClean="0">
                <a:solidFill>
                  <a:srgbClr val="FF6600"/>
                </a:solidFill>
                <a:latin typeface="Times New Roman" pitchFamily="18" charset="0"/>
              </a:rPr>
              <a:t>1943 год</a:t>
            </a:r>
          </a:p>
          <a:p>
            <a:pPr algn="just">
              <a:lnSpc>
                <a:spcPct val="80000"/>
              </a:lnSpc>
            </a:pPr>
            <a:r>
              <a:rPr lang="ru-RU" sz="1400" smtClean="0">
                <a:latin typeface="Times New Roman" pitchFamily="18" charset="0"/>
              </a:rPr>
              <a:t>Январь - май - освобождение советскими войсками большей части территории Северного Кавказа. </a:t>
            </a:r>
          </a:p>
          <a:p>
            <a:pPr algn="just">
              <a:lnSpc>
                <a:spcPct val="80000"/>
              </a:lnSpc>
            </a:pPr>
            <a:r>
              <a:rPr lang="ru-RU" sz="1400" smtClean="0">
                <a:latin typeface="Times New Roman" pitchFamily="18" charset="0"/>
              </a:rPr>
              <a:t>12-18 января - прорыв блокады Ленинграда. </a:t>
            </a:r>
          </a:p>
          <a:p>
            <a:pPr algn="just">
              <a:lnSpc>
                <a:spcPct val="80000"/>
              </a:lnSpc>
            </a:pPr>
            <a:r>
              <a:rPr lang="ru-RU" sz="1400" smtClean="0">
                <a:latin typeface="Times New Roman" pitchFamily="18" charset="0"/>
              </a:rPr>
              <a:t>13 января - приказ Гитлера о тотальной мобилизации - чрезвычайные мероприятия для возобновления человеческих и материальных ресурсов на советско-немецком фронте. </a:t>
            </a:r>
          </a:p>
          <a:p>
            <a:pPr algn="just">
              <a:lnSpc>
                <a:spcPct val="80000"/>
              </a:lnSpc>
            </a:pPr>
            <a:r>
              <a:rPr lang="ru-RU" sz="1400" smtClean="0">
                <a:latin typeface="Times New Roman" pitchFamily="18" charset="0"/>
              </a:rPr>
              <a:t>29 января - 18 февраля - наступательная операция советских войск в Донбассе. </a:t>
            </a:r>
          </a:p>
          <a:p>
            <a:pPr algn="just">
              <a:lnSpc>
                <a:spcPct val="80000"/>
              </a:lnSpc>
            </a:pPr>
            <a:r>
              <a:rPr lang="ru-RU" sz="1400" smtClean="0">
                <a:latin typeface="Times New Roman" pitchFamily="18" charset="0"/>
              </a:rPr>
              <a:t>1 апреля - французская эскадрилья «Нормандия» в составе 1-и воздушной армии Западного фронта впервые приняла бой. </a:t>
            </a:r>
          </a:p>
          <a:p>
            <a:pPr algn="just">
              <a:lnSpc>
                <a:spcPct val="80000"/>
              </a:lnSpc>
            </a:pPr>
            <a:r>
              <a:rPr lang="ru-RU" sz="1400" smtClean="0">
                <a:latin typeface="Times New Roman" pitchFamily="18" charset="0"/>
              </a:rPr>
              <a:t>5 июля - 23 августа - Курская битва. </a:t>
            </a:r>
          </a:p>
          <a:p>
            <a:pPr algn="just">
              <a:lnSpc>
                <a:spcPct val="80000"/>
              </a:lnSpc>
            </a:pPr>
            <a:r>
              <a:rPr lang="ru-RU" sz="1400" smtClean="0">
                <a:latin typeface="Times New Roman" pitchFamily="18" charset="0"/>
              </a:rPr>
              <a:t>12 июля - встречная танковая битва под Прохоровкой - наибольшая танковая битва Второй мировой войны. </a:t>
            </a:r>
          </a:p>
          <a:p>
            <a:pPr algn="just">
              <a:lnSpc>
                <a:spcPct val="80000"/>
              </a:lnSpc>
            </a:pPr>
            <a:r>
              <a:rPr lang="ru-RU" sz="1400" smtClean="0">
                <a:latin typeface="Times New Roman" pitchFamily="18" charset="0"/>
              </a:rPr>
              <a:t>25 июля - 8 сентября - падение фашистского режима в Италии, капитуляция Италии. </a:t>
            </a:r>
          </a:p>
          <a:p>
            <a:pPr algn="just">
              <a:lnSpc>
                <a:spcPct val="80000"/>
              </a:lnSpc>
            </a:pPr>
            <a:r>
              <a:rPr lang="ru-RU" sz="1400" smtClean="0">
                <a:latin typeface="Times New Roman" pitchFamily="18" charset="0"/>
              </a:rPr>
              <a:t>5 августа - первый артиллерийский салют в Москве в ознаменование освобождения Орла и Белгорода. Август - декабрь - битва за Днепр. </a:t>
            </a:r>
          </a:p>
          <a:p>
            <a:pPr algn="just">
              <a:lnSpc>
                <a:spcPct val="80000"/>
              </a:lnSpc>
            </a:pPr>
            <a:r>
              <a:rPr lang="ru-RU" sz="1400" smtClean="0">
                <a:latin typeface="Times New Roman" pitchFamily="18" charset="0"/>
              </a:rPr>
              <a:t>21 - 22 сентября - выход советских войск к Днепру. </a:t>
            </a:r>
          </a:p>
          <a:p>
            <a:pPr algn="just">
              <a:lnSpc>
                <a:spcPct val="80000"/>
              </a:lnSpc>
            </a:pPr>
            <a:r>
              <a:rPr lang="ru-RU" sz="1400" smtClean="0">
                <a:latin typeface="Times New Roman" pitchFamily="18" charset="0"/>
              </a:rPr>
              <a:t>26 сентября - начало освобождения Беларуси. </a:t>
            </a:r>
          </a:p>
          <a:p>
            <a:pPr algn="just">
              <a:lnSpc>
                <a:spcPct val="80000"/>
              </a:lnSpc>
            </a:pPr>
            <a:r>
              <a:rPr lang="ru-RU" sz="1400" smtClean="0">
                <a:latin typeface="Times New Roman" pitchFamily="18" charset="0"/>
              </a:rPr>
              <a:t>9 октября - полное освобождение Таманского полуострова; завершение битвы за Кавказ. </a:t>
            </a:r>
          </a:p>
          <a:p>
            <a:pPr algn="just">
              <a:lnSpc>
                <a:spcPct val="80000"/>
              </a:lnSpc>
            </a:pPr>
            <a:r>
              <a:rPr lang="ru-RU" sz="1400" smtClean="0">
                <a:latin typeface="Times New Roman" pitchFamily="18" charset="0"/>
              </a:rPr>
              <a:t>10-14 октября - ликвидация советскими войсками плацдарма врага на левом берегу Днепра; освобождение Запорожья. </a:t>
            </a:r>
          </a:p>
          <a:p>
            <a:pPr algn="just">
              <a:lnSpc>
                <a:spcPct val="80000"/>
              </a:lnSpc>
            </a:pPr>
            <a:r>
              <a:rPr lang="ru-RU" sz="1400" smtClean="0">
                <a:latin typeface="Times New Roman" pitchFamily="18" charset="0"/>
              </a:rPr>
              <a:t>12 октября - день рождение Войска Польского. </a:t>
            </a:r>
          </a:p>
          <a:p>
            <a:pPr algn="just">
              <a:lnSpc>
                <a:spcPct val="80000"/>
              </a:lnSpc>
            </a:pPr>
            <a:r>
              <a:rPr lang="ru-RU" sz="1400" smtClean="0">
                <a:latin typeface="Times New Roman" pitchFamily="18" charset="0"/>
              </a:rPr>
              <a:t>3-13 ноября - Киевская наступательная операция. </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Заголовок 1"/>
          <p:cNvSpPr>
            <a:spLocks noGrp="1"/>
          </p:cNvSpPr>
          <p:nvPr>
            <p:ph type="ctrTitle" idx="4294967295"/>
          </p:nvPr>
        </p:nvSpPr>
        <p:spPr>
          <a:xfrm>
            <a:off x="571500" y="0"/>
            <a:ext cx="7772400" cy="1470025"/>
          </a:xfrm>
        </p:spPr>
        <p:txBody>
          <a:bodyPr/>
          <a:lstStyle/>
          <a:p>
            <a:r>
              <a:rPr lang="ru-RU" sz="3600" b="1" smtClean="0">
                <a:solidFill>
                  <a:srgbClr val="FF6600"/>
                </a:solidFill>
                <a:latin typeface="Times New Roman" pitchFamily="18" charset="0"/>
                <a:cs typeface="Arial" charset="0"/>
              </a:rPr>
              <a:t>Трёхлетняя артистка</a:t>
            </a:r>
          </a:p>
        </p:txBody>
      </p:sp>
      <p:sp>
        <p:nvSpPr>
          <p:cNvPr id="19458" name="Подзаголовок 7"/>
          <p:cNvSpPr>
            <a:spLocks noGrp="1"/>
          </p:cNvSpPr>
          <p:nvPr>
            <p:ph type="subTitle" idx="4294967295"/>
          </p:nvPr>
        </p:nvSpPr>
        <p:spPr>
          <a:xfrm>
            <a:off x="3924300" y="2349500"/>
            <a:ext cx="6400800" cy="2039938"/>
          </a:xfrm>
        </p:spPr>
        <p:txBody>
          <a:bodyPr/>
          <a:lstStyle/>
          <a:p>
            <a:pPr marL="0" indent="0" algn="ctr">
              <a:buFont typeface="Arial" charset="0"/>
              <a:buNone/>
            </a:pPr>
            <a:r>
              <a:rPr lang="ru-RU" sz="2800" smtClean="0">
                <a:latin typeface="Times New Roman" pitchFamily="18" charset="0"/>
              </a:rPr>
              <a:t>Кадр из кинокартины</a:t>
            </a:r>
          </a:p>
          <a:p>
            <a:pPr marL="0" indent="0" algn="ctr">
              <a:buFont typeface="Arial" charset="0"/>
              <a:buNone/>
            </a:pPr>
            <a:r>
              <a:rPr lang="ru-RU" sz="2800" smtClean="0">
                <a:latin typeface="Times New Roman" pitchFamily="18" charset="0"/>
              </a:rPr>
              <a:t> «Каштанка»</a:t>
            </a:r>
          </a:p>
        </p:txBody>
      </p:sp>
      <p:pic>
        <p:nvPicPr>
          <p:cNvPr id="19459" name="Рисунок 10" descr="Изображение.JPG"/>
          <p:cNvPicPr>
            <a:picLocks noChangeAspect="1"/>
          </p:cNvPicPr>
          <p:nvPr/>
        </p:nvPicPr>
        <p:blipFill>
          <a:blip r:embed="rId2"/>
          <a:srcRect/>
          <a:stretch>
            <a:fillRect/>
          </a:stretch>
        </p:blipFill>
        <p:spPr bwMode="auto">
          <a:xfrm>
            <a:off x="539750" y="1628775"/>
            <a:ext cx="4537075" cy="3240088"/>
          </a:xfrm>
          <a:prstGeom prst="rect">
            <a:avLst/>
          </a:prstGeom>
          <a:noFill/>
          <a:ln w="9525" cmpd="thickThin">
            <a:solidFill>
              <a:srgbClr val="FF9900"/>
            </a:solid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p:cNvSpPr>
          <p:nvPr>
            <p:ph type="title"/>
          </p:nvPr>
        </p:nvSpPr>
        <p:spPr>
          <a:xfrm>
            <a:off x="914400" y="0"/>
            <a:ext cx="8229600" cy="1143000"/>
          </a:xfrm>
        </p:spPr>
        <p:txBody>
          <a:bodyPr/>
          <a:lstStyle/>
          <a:p>
            <a:r>
              <a:rPr lang="ru-RU" sz="3600" b="1" smtClean="0">
                <a:solidFill>
                  <a:srgbClr val="FF6600"/>
                </a:solidFill>
                <a:latin typeface="Times New Roman" pitchFamily="18" charset="0"/>
                <a:cs typeface="Arial" charset="0"/>
              </a:rPr>
              <a:t>Важнейшие события </a:t>
            </a:r>
            <a:br>
              <a:rPr lang="ru-RU" sz="3600" b="1" smtClean="0">
                <a:solidFill>
                  <a:srgbClr val="FF6600"/>
                </a:solidFill>
                <a:latin typeface="Times New Roman" pitchFamily="18" charset="0"/>
                <a:cs typeface="Arial" charset="0"/>
              </a:rPr>
            </a:br>
            <a:r>
              <a:rPr lang="ru-RU" sz="3600" b="1" smtClean="0">
                <a:solidFill>
                  <a:srgbClr val="FF6600"/>
                </a:solidFill>
                <a:latin typeface="Times New Roman" pitchFamily="18" charset="0"/>
                <a:cs typeface="Arial" charset="0"/>
              </a:rPr>
              <a:t>Великой Отечественной войны</a:t>
            </a:r>
          </a:p>
        </p:txBody>
      </p:sp>
      <p:sp>
        <p:nvSpPr>
          <p:cNvPr id="74754" name="Rectangle 3"/>
          <p:cNvSpPr>
            <a:spLocks noGrp="1"/>
          </p:cNvSpPr>
          <p:nvPr>
            <p:ph type="body" idx="1"/>
          </p:nvPr>
        </p:nvSpPr>
        <p:spPr>
          <a:xfrm>
            <a:off x="468313" y="1052513"/>
            <a:ext cx="8351837" cy="4857750"/>
          </a:xfrm>
        </p:spPr>
        <p:txBody>
          <a:bodyPr/>
          <a:lstStyle/>
          <a:p>
            <a:pPr algn="ctr">
              <a:lnSpc>
                <a:spcPct val="80000"/>
              </a:lnSpc>
              <a:buFont typeface="Arial" charset="0"/>
              <a:buNone/>
            </a:pPr>
            <a:r>
              <a:rPr lang="ru-RU" sz="1800" b="1" smtClean="0">
                <a:solidFill>
                  <a:srgbClr val="FF6600"/>
                </a:solidFill>
                <a:latin typeface="Times New Roman" pitchFamily="18" charset="0"/>
              </a:rPr>
              <a:t>1944  год</a:t>
            </a:r>
          </a:p>
          <a:p>
            <a:pPr algn="just">
              <a:lnSpc>
                <a:spcPct val="80000"/>
              </a:lnSpc>
            </a:pPr>
            <a:r>
              <a:rPr lang="ru-RU" sz="1400" smtClean="0">
                <a:latin typeface="Times New Roman" pitchFamily="18" charset="0"/>
              </a:rPr>
              <a:t>5 - 10 января - Кировоградская наступательная операция. </a:t>
            </a:r>
          </a:p>
          <a:p>
            <a:pPr algn="just">
              <a:lnSpc>
                <a:spcPct val="80000"/>
              </a:lnSpc>
            </a:pPr>
            <a:r>
              <a:rPr lang="ru-RU" sz="1400" smtClean="0">
                <a:latin typeface="Times New Roman" pitchFamily="18" charset="0"/>
              </a:rPr>
              <a:t>24 января - 17 февраля - Корсунь-шевченковская наступательная операция. </a:t>
            </a:r>
          </a:p>
          <a:p>
            <a:pPr algn="just">
              <a:lnSpc>
                <a:spcPct val="80000"/>
              </a:lnSpc>
            </a:pPr>
            <a:r>
              <a:rPr lang="ru-RU" sz="1400" smtClean="0">
                <a:latin typeface="Times New Roman" pitchFamily="18" charset="0"/>
              </a:rPr>
              <a:t>27 января - окончательное освобождение Ленинграда от фашистской блокады. </a:t>
            </a:r>
          </a:p>
          <a:p>
            <a:pPr algn="just">
              <a:lnSpc>
                <a:spcPct val="80000"/>
              </a:lnSpc>
            </a:pPr>
            <a:r>
              <a:rPr lang="ru-RU" sz="1400" smtClean="0">
                <a:latin typeface="Times New Roman" pitchFamily="18" charset="0"/>
              </a:rPr>
              <a:t>17 марта - вступление советских войск на территорию Молдавской ССР. </a:t>
            </a:r>
          </a:p>
          <a:p>
            <a:pPr algn="just">
              <a:lnSpc>
                <a:spcPct val="80000"/>
              </a:lnSpc>
            </a:pPr>
            <a:r>
              <a:rPr lang="ru-RU" sz="1400" smtClean="0">
                <a:latin typeface="Times New Roman" pitchFamily="18" charset="0"/>
              </a:rPr>
              <a:t>26 - 27 марта - выход советских войск на государственную границу СССР с Румынией на г.Прут; вступление на территорию Румынии. </a:t>
            </a:r>
          </a:p>
          <a:p>
            <a:pPr algn="just">
              <a:lnSpc>
                <a:spcPct val="80000"/>
              </a:lnSpc>
            </a:pPr>
            <a:r>
              <a:rPr lang="ru-RU" sz="1400" smtClean="0">
                <a:latin typeface="Times New Roman" pitchFamily="18" charset="0"/>
              </a:rPr>
              <a:t>26 марта - 14 апреля - Одесская наступательная операция. </a:t>
            </a:r>
          </a:p>
          <a:p>
            <a:pPr algn="just">
              <a:lnSpc>
                <a:spcPct val="80000"/>
              </a:lnSpc>
            </a:pPr>
            <a:r>
              <a:rPr lang="ru-RU" sz="1400" smtClean="0">
                <a:latin typeface="Times New Roman" pitchFamily="18" charset="0"/>
              </a:rPr>
              <a:t>8 апреля - 12 мая - Крымская наступательная операция. </a:t>
            </a:r>
          </a:p>
          <a:p>
            <a:pPr algn="just">
              <a:lnSpc>
                <a:spcPct val="80000"/>
              </a:lnSpc>
            </a:pPr>
            <a:r>
              <a:rPr lang="ru-RU" sz="1400" smtClean="0">
                <a:latin typeface="Times New Roman" pitchFamily="18" charset="0"/>
              </a:rPr>
              <a:t>6 июня - высадка войск союзников у Нормандии; открытие второго фронта в Европе. </a:t>
            </a:r>
          </a:p>
          <a:p>
            <a:pPr algn="just">
              <a:lnSpc>
                <a:spcPct val="80000"/>
              </a:lnSpc>
            </a:pPr>
            <a:r>
              <a:rPr lang="ru-RU" sz="1400" smtClean="0">
                <a:latin typeface="Times New Roman" pitchFamily="18" charset="0"/>
              </a:rPr>
              <a:t>13 июля - 29 августа - Львовско-Сандомирская наступательная операция. </a:t>
            </a:r>
          </a:p>
          <a:p>
            <a:pPr algn="just">
              <a:lnSpc>
                <a:spcPct val="80000"/>
              </a:lnSpc>
            </a:pPr>
            <a:r>
              <a:rPr lang="ru-RU" sz="1400" smtClean="0">
                <a:latin typeface="Times New Roman" pitchFamily="18" charset="0"/>
              </a:rPr>
              <a:t>17 июля - советские войска вступили на территорию Польши. </a:t>
            </a:r>
          </a:p>
          <a:p>
            <a:pPr algn="just">
              <a:lnSpc>
                <a:spcPct val="80000"/>
              </a:lnSpc>
            </a:pPr>
            <a:r>
              <a:rPr lang="ru-RU" sz="1400" smtClean="0">
                <a:latin typeface="Times New Roman" pitchFamily="18" charset="0"/>
              </a:rPr>
              <a:t>1 августа - 2 октября - Варшавское восстание. </a:t>
            </a:r>
          </a:p>
          <a:p>
            <a:pPr algn="just">
              <a:lnSpc>
                <a:spcPct val="80000"/>
              </a:lnSpc>
            </a:pPr>
            <a:r>
              <a:rPr lang="ru-RU" sz="1400" smtClean="0">
                <a:latin typeface="Times New Roman" pitchFamily="18" charset="0"/>
              </a:rPr>
              <a:t>17 августа - советские войска вышли на границу с Германией (Восточная Прусия). </a:t>
            </a:r>
          </a:p>
          <a:p>
            <a:pPr algn="just">
              <a:lnSpc>
                <a:spcPct val="80000"/>
              </a:lnSpc>
            </a:pPr>
            <a:r>
              <a:rPr lang="ru-RU" sz="1400" smtClean="0">
                <a:latin typeface="Times New Roman" pitchFamily="18" charset="0"/>
              </a:rPr>
              <a:t>23 - 24 августа - антифашистское вооруженное восстание в Румынии; объявление Румынией войны Германии. </a:t>
            </a:r>
          </a:p>
          <a:p>
            <a:pPr algn="just">
              <a:lnSpc>
                <a:spcPct val="80000"/>
              </a:lnSpc>
            </a:pPr>
            <a:r>
              <a:rPr lang="ru-RU" sz="1400" smtClean="0">
                <a:latin typeface="Times New Roman" pitchFamily="18" charset="0"/>
              </a:rPr>
              <a:t>29 августа - 27 октября - словацкое национальное восстание. </a:t>
            </a:r>
          </a:p>
          <a:p>
            <a:pPr algn="just">
              <a:lnSpc>
                <a:spcPct val="80000"/>
              </a:lnSpc>
            </a:pPr>
            <a:r>
              <a:rPr lang="ru-RU" sz="1400" smtClean="0">
                <a:latin typeface="Times New Roman" pitchFamily="18" charset="0"/>
              </a:rPr>
              <a:t>8 сентября - советские войска вступили в Болгарию; объявление Болгарией войны Германии. </a:t>
            </a:r>
          </a:p>
          <a:p>
            <a:pPr algn="just">
              <a:lnSpc>
                <a:spcPct val="80000"/>
              </a:lnSpc>
            </a:pPr>
            <a:r>
              <a:rPr lang="ru-RU" sz="1400" smtClean="0">
                <a:latin typeface="Times New Roman" pitchFamily="18" charset="0"/>
              </a:rPr>
              <a:t>15 сентября - объявление Финляндией войны Германии. </a:t>
            </a:r>
          </a:p>
          <a:p>
            <a:pPr algn="just">
              <a:lnSpc>
                <a:spcPct val="80000"/>
              </a:lnSpc>
            </a:pPr>
            <a:r>
              <a:rPr lang="ru-RU" sz="1400" smtClean="0">
                <a:latin typeface="Times New Roman" pitchFamily="18" charset="0"/>
              </a:rPr>
              <a:t>20 сентября - вступление советских войск к Чехословакии. </a:t>
            </a:r>
          </a:p>
          <a:p>
            <a:pPr algn="just">
              <a:lnSpc>
                <a:spcPct val="80000"/>
              </a:lnSpc>
            </a:pPr>
            <a:r>
              <a:rPr lang="ru-RU" sz="1400" smtClean="0">
                <a:latin typeface="Times New Roman" pitchFamily="18" charset="0"/>
              </a:rPr>
              <a:t>23 сентября - вступление советских войск к Венгрии. </a:t>
            </a:r>
          </a:p>
          <a:p>
            <a:pPr algn="just">
              <a:lnSpc>
                <a:spcPct val="80000"/>
              </a:lnSpc>
            </a:pPr>
            <a:r>
              <a:rPr lang="ru-RU" sz="1400" smtClean="0">
                <a:latin typeface="Times New Roman" pitchFamily="18" charset="0"/>
              </a:rPr>
              <a:t>28 сентября - вступление советских войск на территорию Югославии. </a:t>
            </a:r>
          </a:p>
          <a:p>
            <a:pPr algn="just">
              <a:lnSpc>
                <a:spcPct val="80000"/>
              </a:lnSpc>
            </a:pPr>
            <a:r>
              <a:rPr lang="ru-RU" sz="1400" smtClean="0">
                <a:latin typeface="Times New Roman" pitchFamily="18" charset="0"/>
              </a:rPr>
              <a:t>22 октября - войска Карельского фронта вышли на государственную границу с Норвегией. </a:t>
            </a:r>
          </a:p>
          <a:p>
            <a:pPr algn="just">
              <a:lnSpc>
                <a:spcPct val="80000"/>
              </a:lnSpc>
            </a:pPr>
            <a:r>
              <a:rPr lang="ru-RU" sz="1400" smtClean="0">
                <a:latin typeface="Times New Roman" pitchFamily="18" charset="0"/>
              </a:rPr>
              <a:t>28 октября - советские войска полностью завершили освобождение Украины. </a:t>
            </a:r>
          </a:p>
          <a:p>
            <a:pPr algn="just">
              <a:lnSpc>
                <a:spcPct val="80000"/>
              </a:lnSpc>
            </a:pPr>
            <a:r>
              <a:rPr lang="ru-RU" sz="1400" smtClean="0">
                <a:latin typeface="Times New Roman" pitchFamily="18" charset="0"/>
              </a:rPr>
              <a:t>Конец октября - советские войска завершили освобождение района Петсамо (Печенги). Полностью возобновленная государственная граница СССР. </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p:cNvSpPr>
          <p:nvPr>
            <p:ph type="title"/>
          </p:nvPr>
        </p:nvSpPr>
        <p:spPr/>
        <p:txBody>
          <a:bodyPr/>
          <a:lstStyle/>
          <a:p>
            <a:r>
              <a:rPr lang="ru-RU" sz="3600" b="1" smtClean="0">
                <a:solidFill>
                  <a:srgbClr val="FF6600"/>
                </a:solidFill>
                <a:latin typeface="Times New Roman" pitchFamily="18" charset="0"/>
                <a:cs typeface="Arial" charset="0"/>
              </a:rPr>
              <a:t>Важнейшие события </a:t>
            </a:r>
            <a:br>
              <a:rPr lang="ru-RU" sz="3600" b="1" smtClean="0">
                <a:solidFill>
                  <a:srgbClr val="FF6600"/>
                </a:solidFill>
                <a:latin typeface="Times New Roman" pitchFamily="18" charset="0"/>
                <a:cs typeface="Arial" charset="0"/>
              </a:rPr>
            </a:br>
            <a:r>
              <a:rPr lang="ru-RU" sz="3600" b="1" smtClean="0">
                <a:solidFill>
                  <a:srgbClr val="FF6600"/>
                </a:solidFill>
                <a:latin typeface="Times New Roman" pitchFamily="18" charset="0"/>
                <a:cs typeface="Arial" charset="0"/>
              </a:rPr>
              <a:t>Великой Отечественной войны</a:t>
            </a:r>
          </a:p>
        </p:txBody>
      </p:sp>
      <p:sp>
        <p:nvSpPr>
          <p:cNvPr id="75778" name="Rectangle 3"/>
          <p:cNvSpPr>
            <a:spLocks noGrp="1"/>
          </p:cNvSpPr>
          <p:nvPr>
            <p:ph type="body" idx="1"/>
          </p:nvPr>
        </p:nvSpPr>
        <p:spPr/>
        <p:txBody>
          <a:bodyPr/>
          <a:lstStyle/>
          <a:p>
            <a:pPr algn="ctr">
              <a:lnSpc>
                <a:spcPct val="80000"/>
              </a:lnSpc>
              <a:buFont typeface="Arial" charset="0"/>
              <a:buNone/>
            </a:pPr>
            <a:r>
              <a:rPr lang="ru-RU" sz="2000" b="1" smtClean="0">
                <a:solidFill>
                  <a:srgbClr val="FF6600"/>
                </a:solidFill>
                <a:latin typeface="Times New Roman" pitchFamily="18" charset="0"/>
              </a:rPr>
              <a:t>1945 год</a:t>
            </a:r>
          </a:p>
          <a:p>
            <a:pPr algn="just">
              <a:lnSpc>
                <a:spcPct val="80000"/>
              </a:lnSpc>
            </a:pPr>
            <a:r>
              <a:rPr lang="ru-RU" sz="1400" smtClean="0">
                <a:latin typeface="Times New Roman" pitchFamily="18" charset="0"/>
              </a:rPr>
              <a:t>12 января - 3 февраля - Висло-Одерская операция советских войск. </a:t>
            </a:r>
          </a:p>
          <a:p>
            <a:pPr algn="just">
              <a:lnSpc>
                <a:spcPct val="80000"/>
              </a:lnSpc>
            </a:pPr>
            <a:r>
              <a:rPr lang="ru-RU" sz="1400" smtClean="0">
                <a:latin typeface="Times New Roman" pitchFamily="18" charset="0"/>
              </a:rPr>
              <a:t>12 января - февраль - наступление советских войск в Западных Карпатах. </a:t>
            </a:r>
          </a:p>
          <a:p>
            <a:pPr algn="just">
              <a:lnSpc>
                <a:spcPct val="80000"/>
              </a:lnSpc>
            </a:pPr>
            <a:r>
              <a:rPr lang="ru-RU" sz="1400" smtClean="0">
                <a:latin typeface="Times New Roman" pitchFamily="18" charset="0"/>
              </a:rPr>
              <a:t>16 марта - 15 апреля - Венская операция советских войск. </a:t>
            </a:r>
          </a:p>
          <a:p>
            <a:pPr algn="just">
              <a:lnSpc>
                <a:spcPct val="80000"/>
              </a:lnSpc>
            </a:pPr>
            <a:r>
              <a:rPr lang="ru-RU" sz="1400" smtClean="0">
                <a:latin typeface="Times New Roman" pitchFamily="18" charset="0"/>
              </a:rPr>
              <a:t>1 апреля - завершение освобождения Венгрии. </a:t>
            </a:r>
          </a:p>
          <a:p>
            <a:pPr algn="just">
              <a:lnSpc>
                <a:spcPct val="80000"/>
              </a:lnSpc>
            </a:pPr>
            <a:r>
              <a:rPr lang="ru-RU" sz="1400" smtClean="0">
                <a:latin typeface="Times New Roman" pitchFamily="18" charset="0"/>
              </a:rPr>
              <a:t>9 апреля - советские войска штурмом завладели городом-крепостью Кенигсберг (Калининград). </a:t>
            </a:r>
          </a:p>
          <a:p>
            <a:pPr algn="just">
              <a:lnSpc>
                <a:spcPct val="80000"/>
              </a:lnSpc>
            </a:pPr>
            <a:r>
              <a:rPr lang="ru-RU" sz="1400" smtClean="0">
                <a:latin typeface="Times New Roman" pitchFamily="18" charset="0"/>
              </a:rPr>
              <a:t>16 апреля - 8 мая - Берлинская операция советских войск. </a:t>
            </a:r>
          </a:p>
          <a:p>
            <a:pPr algn="just">
              <a:lnSpc>
                <a:spcPct val="80000"/>
              </a:lnSpc>
            </a:pPr>
            <a:r>
              <a:rPr lang="ru-RU" sz="1400" smtClean="0">
                <a:latin typeface="Times New Roman" pitchFamily="18" charset="0"/>
              </a:rPr>
              <a:t>25 апреля - встреча советских и американских войск на реке Эльба в районе Торгау. </a:t>
            </a:r>
          </a:p>
          <a:p>
            <a:pPr algn="just">
              <a:lnSpc>
                <a:spcPct val="80000"/>
              </a:lnSpc>
            </a:pPr>
            <a:r>
              <a:rPr lang="ru-RU" sz="1400" smtClean="0">
                <a:latin typeface="Times New Roman" pitchFamily="18" charset="0"/>
              </a:rPr>
              <a:t>30 апреля - советские воины подняли Флаг Победы над рейхстагом в Берлине. </a:t>
            </a:r>
          </a:p>
          <a:p>
            <a:pPr algn="just">
              <a:lnSpc>
                <a:spcPct val="80000"/>
              </a:lnSpc>
            </a:pPr>
            <a:r>
              <a:rPr lang="ru-RU" sz="1400" smtClean="0">
                <a:latin typeface="Times New Roman" pitchFamily="18" charset="0"/>
              </a:rPr>
              <a:t>2 мая - советские войска завершили разгром окруженной группировки немецко-фашистских войск в Берлине и полностью завладели столицей фашистской Германии. </a:t>
            </a:r>
          </a:p>
          <a:p>
            <a:pPr algn="just">
              <a:lnSpc>
                <a:spcPct val="80000"/>
              </a:lnSpc>
            </a:pPr>
            <a:r>
              <a:rPr lang="ru-RU" sz="1400" smtClean="0">
                <a:latin typeface="Times New Roman" pitchFamily="18" charset="0"/>
              </a:rPr>
              <a:t>5-11 мая - вооруженное антифашистское восстание в столице Чехословакии Праге; Пражская операция советских войск. </a:t>
            </a:r>
          </a:p>
          <a:p>
            <a:pPr algn="just">
              <a:lnSpc>
                <a:spcPct val="80000"/>
              </a:lnSpc>
            </a:pPr>
            <a:r>
              <a:rPr lang="ru-RU" sz="1400" smtClean="0">
                <a:latin typeface="Times New Roman" pitchFamily="18" charset="0"/>
              </a:rPr>
              <a:t>8 мая - подписание у Карлсхорсти (предместье Берлина) акта о безусловной капитуляции фашистской Германии. </a:t>
            </a:r>
          </a:p>
          <a:p>
            <a:pPr algn="just">
              <a:lnSpc>
                <a:spcPct val="80000"/>
              </a:lnSpc>
            </a:pPr>
            <a:r>
              <a:rPr lang="ru-RU" sz="1400" smtClean="0">
                <a:latin typeface="Times New Roman" pitchFamily="18" charset="0"/>
              </a:rPr>
              <a:t>9 мая - День Победы над фашистской Германией. </a:t>
            </a:r>
          </a:p>
          <a:p>
            <a:pPr algn="just">
              <a:lnSpc>
                <a:spcPct val="80000"/>
              </a:lnSpc>
            </a:pPr>
            <a:r>
              <a:rPr lang="ru-RU" sz="1400" smtClean="0">
                <a:latin typeface="Times New Roman" pitchFamily="18" charset="0"/>
              </a:rPr>
              <a:t>24 июня - парад Победы в Москве на Красной площади. </a:t>
            </a:r>
          </a:p>
          <a:p>
            <a:pPr algn="just">
              <a:lnSpc>
                <a:spcPct val="80000"/>
              </a:lnSpc>
            </a:pPr>
            <a:r>
              <a:rPr lang="ru-RU" sz="1400" smtClean="0">
                <a:latin typeface="Times New Roman" pitchFamily="18" charset="0"/>
              </a:rPr>
              <a:t>9 августа - начало боевых действий Советских вооруженных сил на Дальнем Востоке. </a:t>
            </a:r>
          </a:p>
          <a:p>
            <a:pPr algn="just">
              <a:lnSpc>
                <a:spcPct val="80000"/>
              </a:lnSpc>
            </a:pPr>
            <a:r>
              <a:rPr lang="ru-RU" sz="1400" smtClean="0">
                <a:latin typeface="Times New Roman" pitchFamily="18" charset="0"/>
              </a:rPr>
              <a:t>2 сентября - подписание акта о безусловной капитуляции империалистической Японии; окончание Второй мировой войны.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Заголовок 1"/>
          <p:cNvSpPr>
            <a:spLocks noGrp="1"/>
          </p:cNvSpPr>
          <p:nvPr>
            <p:ph type="title" idx="4294967295"/>
          </p:nvPr>
        </p:nvSpPr>
        <p:spPr>
          <a:xfrm>
            <a:off x="1476375" y="115888"/>
            <a:ext cx="6057900" cy="725487"/>
          </a:xfrm>
        </p:spPr>
        <p:txBody>
          <a:bodyPr/>
          <a:lstStyle/>
          <a:p>
            <a:r>
              <a:rPr lang="ru-RU" sz="3600" b="1" smtClean="0">
                <a:solidFill>
                  <a:srgbClr val="FF6600"/>
                </a:solidFill>
                <a:latin typeface="Times New Roman" pitchFamily="18" charset="0"/>
              </a:rPr>
              <a:t>Гуля и война</a:t>
            </a:r>
          </a:p>
        </p:txBody>
      </p:sp>
      <p:sp>
        <p:nvSpPr>
          <p:cNvPr id="20482" name="Объект 2"/>
          <p:cNvSpPr>
            <a:spLocks noGrp="1"/>
          </p:cNvSpPr>
          <p:nvPr>
            <p:ph idx="4294967295"/>
          </p:nvPr>
        </p:nvSpPr>
        <p:spPr>
          <a:xfrm>
            <a:off x="611188" y="1052513"/>
            <a:ext cx="8229600" cy="2089150"/>
          </a:xfrm>
        </p:spPr>
        <p:txBody>
          <a:bodyPr/>
          <a:lstStyle/>
          <a:p>
            <a:pPr marL="0" indent="0" algn="just">
              <a:lnSpc>
                <a:spcPct val="80000"/>
              </a:lnSpc>
              <a:buFont typeface="Arial" charset="0"/>
              <a:buNone/>
            </a:pPr>
            <a:r>
              <a:rPr lang="ru-RU" sz="1600" smtClean="0">
                <a:latin typeface="Times New Roman" pitchFamily="18" charset="0"/>
              </a:rPr>
              <a:t>Началась война. Муж Гули ушел добровольцем на фронт и погиб в первых же боях. Гуля вместе с мамой и отчимом эвакуировалась в Уфу. В этом городе у Гули родился сын Саша, которого ласково называли Ёжиком. Когда Ежик немного подрос, Гуля решила уйти добровольцем на фронт. Поначалу её, вчерашнюю актрису, зачисли в дивизионный клуб. Но работа в тылу длилась недолго. После того как она прошла практику в медсанбате, начальник санитарного дивизиона ходатайствовал о зачислении «красноармейца Королевой» санитаром в эвакуационную роту медсанбата. В сентябре она обратилась с просьбой направить её в полк, на передовую и была назначена санинструктором в 780-й полк.</a:t>
            </a:r>
          </a:p>
          <a:p>
            <a:pPr marL="0" indent="0">
              <a:lnSpc>
                <a:spcPct val="80000"/>
              </a:lnSpc>
              <a:buFont typeface="Arial" charset="0"/>
              <a:buNone/>
            </a:pPr>
            <a:endParaRPr lang="ru-RU" sz="1600" smtClean="0">
              <a:latin typeface="Times New Roman" pitchFamily="18" charset="0"/>
            </a:endParaRPr>
          </a:p>
        </p:txBody>
      </p:sp>
      <p:pic>
        <p:nvPicPr>
          <p:cNvPr id="20483" name="Picture 2"/>
          <p:cNvPicPr>
            <a:picLocks noChangeAspect="1" noChangeArrowheads="1"/>
          </p:cNvPicPr>
          <p:nvPr/>
        </p:nvPicPr>
        <p:blipFill>
          <a:blip r:embed="rId2"/>
          <a:srcRect/>
          <a:stretch>
            <a:fillRect/>
          </a:stretch>
        </p:blipFill>
        <p:spPr bwMode="auto">
          <a:xfrm>
            <a:off x="2195513" y="3357563"/>
            <a:ext cx="4171950" cy="3040062"/>
          </a:xfrm>
          <a:prstGeom prst="rect">
            <a:avLst/>
          </a:prstGeom>
          <a:noFill/>
          <a:ln w="9525" cmpd="thickThin">
            <a:solidFill>
              <a:srgbClr val="FF9900"/>
            </a:solid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Содержимое 2"/>
          <p:cNvSpPr>
            <a:spLocks noGrp="1"/>
          </p:cNvSpPr>
          <p:nvPr>
            <p:ph idx="4294967295"/>
          </p:nvPr>
        </p:nvSpPr>
        <p:spPr>
          <a:xfrm>
            <a:off x="395288" y="765175"/>
            <a:ext cx="8229600" cy="4525963"/>
          </a:xfrm>
        </p:spPr>
        <p:txBody>
          <a:bodyPr/>
          <a:lstStyle/>
          <a:p>
            <a:pPr algn="just">
              <a:buFont typeface="Arial" charset="0"/>
              <a:buNone/>
            </a:pPr>
            <a:r>
              <a:rPr lang="ru-RU" smtClean="0">
                <a:latin typeface="Times New Roman" pitchFamily="18" charset="0"/>
                <a:cs typeface="Times New Roman" pitchFamily="18" charset="0"/>
              </a:rPr>
              <a:t>    </a:t>
            </a:r>
            <a:r>
              <a:rPr lang="ru-RU" sz="2400" smtClean="0">
                <a:latin typeface="Times New Roman" pitchFamily="18" charset="0"/>
                <a:cs typeface="Times New Roman" pitchFamily="18" charset="0"/>
              </a:rPr>
              <a:t>«Ваш муж, - написано было в письме, - убит осколком вражеского снаряда в висок. В его комсомольском билете мы нашли вашу фотокарточку…»</a:t>
            </a:r>
          </a:p>
        </p:txBody>
      </p:sp>
      <p:pic>
        <p:nvPicPr>
          <p:cNvPr id="21506" name="Рисунок 5" descr="pv_105726.jpg"/>
          <p:cNvPicPr>
            <a:picLocks noChangeAspect="1"/>
          </p:cNvPicPr>
          <p:nvPr/>
        </p:nvPicPr>
        <p:blipFill>
          <a:blip r:embed="rId2"/>
          <a:srcRect/>
          <a:stretch>
            <a:fillRect/>
          </a:stretch>
        </p:blipFill>
        <p:spPr bwMode="auto">
          <a:xfrm>
            <a:off x="684213" y="2606675"/>
            <a:ext cx="3367087" cy="2406650"/>
          </a:xfrm>
          <a:prstGeom prst="rect">
            <a:avLst/>
          </a:prstGeom>
          <a:noFill/>
          <a:ln w="9525" cmpd="thickThin">
            <a:solidFill>
              <a:srgbClr val="FF9900"/>
            </a:solidFill>
            <a:miter lim="800000"/>
            <a:headEnd/>
            <a:tailEnd/>
          </a:ln>
        </p:spPr>
      </p:pic>
      <p:sp>
        <p:nvSpPr>
          <p:cNvPr id="21507" name="Подзаголовок 7"/>
          <p:cNvSpPr txBox="1">
            <a:spLocks/>
          </p:cNvSpPr>
          <p:nvPr/>
        </p:nvSpPr>
        <p:spPr bwMode="auto">
          <a:xfrm>
            <a:off x="-900113" y="4941888"/>
            <a:ext cx="6400801" cy="1752600"/>
          </a:xfrm>
          <a:prstGeom prst="rect">
            <a:avLst/>
          </a:prstGeom>
          <a:noFill/>
          <a:ln w="9525">
            <a:noFill/>
            <a:miter lim="800000"/>
            <a:headEnd/>
            <a:tailEnd/>
          </a:ln>
        </p:spPr>
        <p:txBody>
          <a:bodyPr/>
          <a:lstStyle/>
          <a:p>
            <a:pPr algn="ctr">
              <a:spcBef>
                <a:spcPct val="20000"/>
              </a:spcBef>
              <a:buFont typeface="Arial" charset="0"/>
              <a:buNone/>
            </a:pPr>
            <a:r>
              <a:rPr lang="ru-RU" sz="2400">
                <a:latin typeface="Times New Roman" pitchFamily="18" charset="0"/>
                <a:cs typeface="Times New Roman" pitchFamily="18" charset="0"/>
              </a:rPr>
              <a:t>Гуля перед уходом </a:t>
            </a:r>
          </a:p>
          <a:p>
            <a:pPr algn="ctr">
              <a:spcBef>
                <a:spcPct val="20000"/>
              </a:spcBef>
              <a:buFont typeface="Arial" charset="0"/>
              <a:buNone/>
            </a:pPr>
            <a:r>
              <a:rPr lang="ru-RU" sz="2400">
                <a:latin typeface="Times New Roman" pitchFamily="18" charset="0"/>
                <a:cs typeface="Times New Roman" pitchFamily="18" charset="0"/>
              </a:rPr>
              <a:t>на фронт</a:t>
            </a:r>
          </a:p>
        </p:txBody>
      </p:sp>
      <p:pic>
        <p:nvPicPr>
          <p:cNvPr id="21508" name="Рисунок 7" descr="pv_50359.jpg"/>
          <p:cNvPicPr>
            <a:picLocks noChangeAspect="1"/>
          </p:cNvPicPr>
          <p:nvPr/>
        </p:nvPicPr>
        <p:blipFill>
          <a:blip r:embed="rId3"/>
          <a:srcRect/>
          <a:stretch>
            <a:fillRect/>
          </a:stretch>
        </p:blipFill>
        <p:spPr bwMode="auto">
          <a:xfrm>
            <a:off x="5076825" y="2608263"/>
            <a:ext cx="3527425" cy="2406650"/>
          </a:xfrm>
          <a:prstGeom prst="rect">
            <a:avLst/>
          </a:prstGeom>
          <a:noFill/>
          <a:ln w="9525" cmpd="thickThin">
            <a:solidFill>
              <a:srgbClr val="FF9900"/>
            </a:solidFill>
            <a:miter lim="800000"/>
            <a:headEnd/>
            <a:tailEnd/>
          </a:ln>
        </p:spPr>
      </p:pic>
      <p:sp>
        <p:nvSpPr>
          <p:cNvPr id="21509" name="Подзаголовок 7"/>
          <p:cNvSpPr txBox="1">
            <a:spLocks/>
          </p:cNvSpPr>
          <p:nvPr/>
        </p:nvSpPr>
        <p:spPr bwMode="auto">
          <a:xfrm>
            <a:off x="5508625" y="5013325"/>
            <a:ext cx="6400800" cy="1752600"/>
          </a:xfrm>
          <a:prstGeom prst="rect">
            <a:avLst/>
          </a:prstGeom>
          <a:noFill/>
          <a:ln w="9525">
            <a:noFill/>
            <a:miter lim="800000"/>
            <a:headEnd/>
            <a:tailEnd/>
          </a:ln>
        </p:spPr>
        <p:txBody>
          <a:bodyPr/>
          <a:lstStyle/>
          <a:p>
            <a:pPr>
              <a:spcBef>
                <a:spcPct val="20000"/>
              </a:spcBef>
              <a:buFont typeface="Arial" charset="0"/>
              <a:buNone/>
            </a:pPr>
            <a:r>
              <a:rPr lang="ru-RU" sz="3200">
                <a:solidFill>
                  <a:srgbClr val="898989"/>
                </a:solidFill>
                <a:latin typeface="Calibri" pitchFamily="34" charset="0"/>
              </a:rPr>
              <a:t>    </a:t>
            </a:r>
            <a:r>
              <a:rPr lang="ru-RU" sz="2400">
                <a:latin typeface="Times New Roman" pitchFamily="18" charset="0"/>
              </a:rPr>
              <a:t>Сын Саша</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Заголовок 1"/>
          <p:cNvSpPr>
            <a:spLocks noGrp="1"/>
          </p:cNvSpPr>
          <p:nvPr>
            <p:ph type="title" idx="4294967295"/>
          </p:nvPr>
        </p:nvSpPr>
        <p:spPr>
          <a:xfrm>
            <a:off x="395288" y="0"/>
            <a:ext cx="8229600" cy="1143000"/>
          </a:xfrm>
        </p:spPr>
        <p:txBody>
          <a:bodyPr/>
          <a:lstStyle/>
          <a:p>
            <a:r>
              <a:rPr lang="ru-RU" sz="3600" b="1" smtClean="0">
                <a:solidFill>
                  <a:srgbClr val="FF6600"/>
                </a:solidFill>
                <a:latin typeface="Times New Roman" pitchFamily="18" charset="0"/>
                <a:cs typeface="Arial" charset="0"/>
              </a:rPr>
              <a:t>Посмертно</a:t>
            </a:r>
          </a:p>
        </p:txBody>
      </p:sp>
      <p:sp>
        <p:nvSpPr>
          <p:cNvPr id="22530" name="Объект 2"/>
          <p:cNvSpPr>
            <a:spLocks noGrp="1"/>
          </p:cNvSpPr>
          <p:nvPr>
            <p:ph idx="4294967295"/>
          </p:nvPr>
        </p:nvSpPr>
        <p:spPr>
          <a:xfrm>
            <a:off x="3779838" y="1557338"/>
            <a:ext cx="5113337" cy="3887787"/>
          </a:xfrm>
        </p:spPr>
        <p:txBody>
          <a:bodyPr/>
          <a:lstStyle/>
          <a:p>
            <a:pPr marL="0" indent="0" algn="just">
              <a:lnSpc>
                <a:spcPct val="90000"/>
              </a:lnSpc>
              <a:buFont typeface="Arial" charset="0"/>
              <a:buNone/>
            </a:pPr>
            <a:r>
              <a:rPr lang="ru-RU" sz="2400" smtClean="0">
                <a:latin typeface="Times New Roman" pitchFamily="18" charset="0"/>
                <a:cs typeface="Arial" charset="0"/>
              </a:rPr>
              <a:t>Приказом  командования Донского фронта от 9 января 1943 г. за беззаветную храбрость и героизм в борьбе с захватчиками Марионелла Владимировна Королева была награждена орденом Красного Знамени «посмертно». Ей было всего 20 лет, но она погибла, сражаясь за свое Отечество.</a:t>
            </a:r>
          </a:p>
        </p:txBody>
      </p:sp>
      <p:pic>
        <p:nvPicPr>
          <p:cNvPr id="22531" name="Picture 2"/>
          <p:cNvPicPr>
            <a:picLocks noChangeAspect="1" noChangeArrowheads="1"/>
          </p:cNvPicPr>
          <p:nvPr/>
        </p:nvPicPr>
        <p:blipFill>
          <a:blip r:embed="rId2"/>
          <a:srcRect/>
          <a:stretch>
            <a:fillRect/>
          </a:stretch>
        </p:blipFill>
        <p:spPr bwMode="auto">
          <a:xfrm>
            <a:off x="900113" y="1555750"/>
            <a:ext cx="2635250" cy="4535488"/>
          </a:xfrm>
          <a:prstGeom prst="rect">
            <a:avLst/>
          </a:prstGeom>
          <a:noFill/>
          <a:ln w="9525" cmpd="thickThin">
            <a:solidFill>
              <a:srgbClr val="FF9900"/>
            </a:solid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581</TotalTime>
  <Words>4073</Words>
  <Application>Microsoft Office PowerPoint</Application>
  <PresentationFormat>Экран (4:3)</PresentationFormat>
  <Paragraphs>314</Paragraphs>
  <Slides>61</Slides>
  <Notes>0</Notes>
  <HiddenSlides>0</HiddenSlides>
  <MMClips>0</MMClips>
  <ScaleCrop>false</ScaleCrop>
  <HeadingPairs>
    <vt:vector size="6" baseType="variant">
      <vt:variant>
        <vt:lpstr>Использованные шрифты</vt:lpstr>
      </vt:variant>
      <vt:variant>
        <vt:i4>7</vt:i4>
      </vt:variant>
      <vt:variant>
        <vt:lpstr>Шаблон оформления</vt:lpstr>
      </vt:variant>
      <vt:variant>
        <vt:i4>1</vt:i4>
      </vt:variant>
      <vt:variant>
        <vt:lpstr>Заголовки слайдов</vt:lpstr>
      </vt:variant>
      <vt:variant>
        <vt:i4>61</vt:i4>
      </vt:variant>
    </vt:vector>
  </HeadingPairs>
  <TitlesOfParts>
    <vt:vector size="69" baseType="lpstr">
      <vt:lpstr>Arial</vt:lpstr>
      <vt:lpstr>Calibri</vt:lpstr>
      <vt:lpstr>Times New Roman</vt:lpstr>
      <vt:lpstr>Wingdings</vt:lpstr>
      <vt:lpstr>Batang</vt:lpstr>
      <vt:lpstr>Tahoma</vt:lpstr>
      <vt:lpstr>Bookman Old Style</vt:lpstr>
      <vt:lpstr>Тема Office</vt:lpstr>
      <vt:lpstr>Слайд 1</vt:lpstr>
      <vt:lpstr>Герои Великой Отечественной войны </vt:lpstr>
      <vt:lpstr>Королёва Марионелла Владимировна  (Гуля Королёва) 1922 – 1942 гг.</vt:lpstr>
      <vt:lpstr>Слайд 4</vt:lpstr>
      <vt:lpstr>Первая высота</vt:lpstr>
      <vt:lpstr>Трёхлетняя артистка</vt:lpstr>
      <vt:lpstr>Гуля и война</vt:lpstr>
      <vt:lpstr>Слайд 8</vt:lpstr>
      <vt:lpstr>Посмертно</vt:lpstr>
      <vt:lpstr>Четвёртая высота</vt:lpstr>
      <vt:lpstr>Литература</vt:lpstr>
      <vt:lpstr>Слайд 12</vt:lpstr>
      <vt:lpstr>Слайд 13</vt:lpstr>
      <vt:lpstr>Слайд 14</vt:lpstr>
      <vt:lpstr>Слайд 15</vt:lpstr>
      <vt:lpstr>Слайд 16</vt:lpstr>
      <vt:lpstr>Слайд 17</vt:lpstr>
      <vt:lpstr>Иван Никитович Кожедуб- Герой Советского Союза (1920-1991гг.)</vt:lpstr>
      <vt:lpstr>Слайд 19</vt:lpstr>
      <vt:lpstr>Заслуги</vt:lpstr>
      <vt:lpstr>Сражения и войны </vt:lpstr>
      <vt:lpstr>Награды</vt:lpstr>
      <vt:lpstr>Память</vt:lpstr>
      <vt:lpstr>Память</vt:lpstr>
      <vt:lpstr>Слайд 25</vt:lpstr>
      <vt:lpstr>Литература</vt:lpstr>
      <vt:lpstr>Василий Григорьевич  Зайцев- Герой Советского Союза (1915-1991 гг.) </vt:lpstr>
      <vt:lpstr>Детство и юность</vt:lpstr>
      <vt:lpstr>Служба</vt:lpstr>
      <vt:lpstr>Ранения</vt:lpstr>
      <vt:lpstr>Слайд 31</vt:lpstr>
      <vt:lpstr>Награды</vt:lpstr>
      <vt:lpstr>Слайд 33</vt:lpstr>
      <vt:lpstr>Послевоенные годы</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Слайд 46</vt:lpstr>
      <vt:lpstr>Слайд 47</vt:lpstr>
      <vt:lpstr>Слайд 48</vt:lpstr>
      <vt:lpstr>Слайд 49</vt:lpstr>
      <vt:lpstr>Слайд 50</vt:lpstr>
      <vt:lpstr>Слайд 51</vt:lpstr>
      <vt:lpstr>Слайд 52</vt:lpstr>
      <vt:lpstr>Слайд 53</vt:lpstr>
      <vt:lpstr>Слайд 54</vt:lpstr>
      <vt:lpstr>Слайд 55</vt:lpstr>
      <vt:lpstr>Слайд 56</vt:lpstr>
      <vt:lpstr>Слайд 57</vt:lpstr>
      <vt:lpstr>Важнейшие события  Великой Отечественной войны </vt:lpstr>
      <vt:lpstr>Важнейшие события  Великой Отечественной войны </vt:lpstr>
      <vt:lpstr>Важнейшие события  Великой Отечественной войны</vt:lpstr>
      <vt:lpstr>Важнейшие события  Великой Отечественной войны</vt:lpstr>
    </vt:vector>
  </TitlesOfParts>
  <Company>Интернат</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user1</dc:creator>
  <cp:lastModifiedBy>a0125</cp:lastModifiedBy>
  <cp:revision>85</cp:revision>
  <dcterms:created xsi:type="dcterms:W3CDTF">2015-02-17T08:35:42Z</dcterms:created>
  <dcterms:modified xsi:type="dcterms:W3CDTF">2016-06-02T16:43:46Z</dcterms:modified>
</cp:coreProperties>
</file>