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94696"/>
  </p:normalViewPr>
  <p:slideViewPr>
    <p:cSldViewPr snapToGrid="0" snapToObjects="1">
      <p:cViewPr varScale="1">
        <p:scale>
          <a:sx n="64" d="100"/>
          <a:sy n="64" d="100"/>
        </p:scale>
        <p:origin x="9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7E2A-D561-2140-8A60-0BE0D5A3F1FF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68D2-56C1-8A42-92C2-06365F61F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3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7E2A-D561-2140-8A60-0BE0D5A3F1FF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68D2-56C1-8A42-92C2-06365F61F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20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7E2A-D561-2140-8A60-0BE0D5A3F1FF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68D2-56C1-8A42-92C2-06365F61F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28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7E2A-D561-2140-8A60-0BE0D5A3F1FF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68D2-56C1-8A42-92C2-06365F61F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88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7E2A-D561-2140-8A60-0BE0D5A3F1FF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68D2-56C1-8A42-92C2-06365F61F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61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7E2A-D561-2140-8A60-0BE0D5A3F1FF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68D2-56C1-8A42-92C2-06365F61F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1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7E2A-D561-2140-8A60-0BE0D5A3F1FF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68D2-56C1-8A42-92C2-06365F61F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12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7E2A-D561-2140-8A60-0BE0D5A3F1FF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68D2-56C1-8A42-92C2-06365F61F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90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7E2A-D561-2140-8A60-0BE0D5A3F1FF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68D2-56C1-8A42-92C2-06365F61F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31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7E2A-D561-2140-8A60-0BE0D5A3F1FF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68D2-56C1-8A42-92C2-06365F61F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02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7E2A-D561-2140-8A60-0BE0D5A3F1FF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68D2-56C1-8A42-92C2-06365F61F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9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07E2A-D561-2140-8A60-0BE0D5A3F1FF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168D2-56C1-8A42-92C2-06365F61F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8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2946" y="748145"/>
            <a:ext cx="101276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Мой прадедушка, Ветеран великой отечественной войны-</a:t>
            </a:r>
          </a:p>
          <a:p>
            <a:pPr algn="ctr"/>
            <a:r>
              <a:rPr lang="ru-RU" sz="2800" b="1" dirty="0" smtClean="0"/>
              <a:t>Трифонов Федор Андреевич</a:t>
            </a:r>
            <a:endParaRPr lang="ru-RU" sz="2800" b="1" dirty="0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" t="443" r="-675" b="-3007"/>
          <a:stretch/>
        </p:blipFill>
        <p:spPr>
          <a:xfrm>
            <a:off x="2826327" y="1801092"/>
            <a:ext cx="6278455" cy="44335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04782" y="4901800"/>
            <a:ext cx="3105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Трифонов Сергей,</a:t>
            </a:r>
          </a:p>
          <a:p>
            <a:r>
              <a:rPr lang="ru-RU" b="1" dirty="0"/>
              <a:t>у</a:t>
            </a:r>
            <a:r>
              <a:rPr lang="ru-RU" b="1" dirty="0" smtClean="0"/>
              <a:t>ченик 2 Б класса</a:t>
            </a:r>
          </a:p>
          <a:p>
            <a:r>
              <a:rPr lang="ru-RU" b="1" dirty="0" smtClean="0"/>
              <a:t>АНО «Павловская гимназия»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354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1341127"/>
            <a:ext cx="5943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indent="228600" algn="just">
              <a:spcAft>
                <a:spcPts val="600"/>
              </a:spcAft>
            </a:pPr>
            <a:r>
              <a:rPr lang="ru-RU" sz="16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Родился в х. Михайлов Тацинского района Ростовской области 21 января 1924 года. После окончания средней школы в январе 1943 г. Тацинским райвоенкоматом призван в ряды советской армии на фронт. Служил в войсках, обслуживающих авиацию (подвозил топливо на бензовозе для самолетов): июль 1943 – Курско-Орловская дуга, август – </a:t>
            </a:r>
            <a:r>
              <a:rPr lang="ru-RU" sz="1600" dirty="0" err="1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Чугуево</a:t>
            </a:r>
            <a:r>
              <a:rPr lang="ru-RU" sz="16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(Харьковская область). По мере наступления Советской армии на запад служил на аэродромах городов Кременчуга и Могилева-Подольска. Потом Федора Андреевича командируют в Военное училище города Вольска Саратовской области, где он через 6 месяцев получает специальность – механик </a:t>
            </a:r>
            <a:r>
              <a:rPr lang="ru-RU" sz="1600" dirty="0" err="1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автоспецтранспорта</a:t>
            </a:r>
            <a:r>
              <a:rPr lang="ru-RU" sz="16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, после чего проходит службу на спецмашинах для химических подразделений.</a:t>
            </a:r>
            <a:endParaRPr lang="ru-RU" sz="16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01" y="5101321"/>
            <a:ext cx="4296064" cy="135659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498197" y="1341127"/>
            <a:ext cx="3068203" cy="511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sz="1200" b="1" i="1" dirty="0" smtClean="0"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Юность моя</a:t>
            </a:r>
            <a:endParaRPr lang="ru-RU" sz="1200" dirty="0" smtClean="0">
              <a:effectLst/>
              <a:latin typeface="Arial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Валя дорогая,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Слышишь ты? Война!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Только расставанья 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Требует она!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Завтра я покину 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Милые края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И твоё дыханье,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Юность ты моя!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Сердце бьёт тревожно: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Гнева не сдержать,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Просто невозможно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Чувств не выражать!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Завтра я как воин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Стану в ряд бойцов,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Буду я достоин 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Подвигов отцов.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Только непременно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Счастье сбереги: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Юность нашу, видишь,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Отняли враги!</a:t>
            </a:r>
          </a:p>
          <a:p>
            <a:r>
              <a:rPr lang="ru-RU" sz="1200" i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18 октября 1941г</a:t>
            </a:r>
            <a:r>
              <a:rPr lang="ru-RU" sz="1200" dirty="0" smtClean="0">
                <a:effectLst/>
              </a:rPr>
              <a:t> </a:t>
            </a:r>
            <a:endParaRPr lang="ru-RU" sz="1200" dirty="0"/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1"/>
            <a:ext cx="8331200" cy="13411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55351" y="6432455"/>
            <a:ext cx="21900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Вырезка из журнала </a:t>
            </a:r>
            <a:r>
              <a:rPr lang="en-US" sz="1000" dirty="0" smtClean="0"/>
              <a:t>“</a:t>
            </a:r>
            <a:r>
              <a:rPr lang="ru-RU" sz="1000" dirty="0" smtClean="0"/>
              <a:t>Квартира</a:t>
            </a:r>
            <a:r>
              <a:rPr lang="en-US" sz="1000" dirty="0" smtClean="0"/>
              <a:t> 63”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404280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3467" y="579933"/>
            <a:ext cx="6096000" cy="16466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705" indent="228600" algn="just">
              <a:spcAft>
                <a:spcPts val="600"/>
              </a:spcAft>
            </a:pPr>
            <a:r>
              <a:rPr lang="ru-RU" sz="16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Победу над Фашисткой Германией </a:t>
            </a:r>
            <a:r>
              <a:rPr lang="ru-RU" sz="16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прадед встретил </a:t>
            </a:r>
            <a:r>
              <a:rPr lang="ru-RU" sz="16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в столице Австрии – Вене.</a:t>
            </a:r>
          </a:p>
          <a:p>
            <a:pPr indent="226695"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Служба для Федора Андреевича продолжается вплоть до марта 1950 года, сначала в Южной группе войск (Румыния, Болгария) – обучение молодежи, затем при штабе Киевского военного округа в </a:t>
            </a:r>
            <a:r>
              <a:rPr lang="ru-RU" sz="1600" dirty="0" err="1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автобатальоне</a:t>
            </a:r>
            <a:r>
              <a:rPr lang="ru-RU" sz="16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ru-RU" sz="16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17" y="2523066"/>
            <a:ext cx="4660900" cy="18288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117" y="4034367"/>
            <a:ext cx="2717800" cy="1587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027333" y="436644"/>
            <a:ext cx="4368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sz="1200" b="1" i="1" u="none" strike="noStrike" dirty="0" smtClean="0">
                <a:solidFill>
                  <a:srgbClr val="0000FF"/>
                </a:solidFill>
                <a:effectLst/>
                <a:latin typeface="Times New Roman" charset="0"/>
              </a:rPr>
              <a:t>Солдатские мечты</a:t>
            </a:r>
            <a:endParaRPr lang="ru-RU" sz="1200" b="1" i="1" u="sng" dirty="0" smtClean="0">
              <a:solidFill>
                <a:srgbClr val="0000FF"/>
              </a:solidFill>
              <a:effectLst/>
              <a:latin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 marL="11430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Небо слегка моросило</a:t>
            </a:r>
          </a:p>
          <a:p>
            <a:pPr marL="11430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Теплым весенним дождем,</a:t>
            </a:r>
          </a:p>
          <a:p>
            <a:pPr marL="11430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Мы вдалеке от России</a:t>
            </a:r>
          </a:p>
          <a:p>
            <a:pPr marL="11430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Трудную службу несем!</a:t>
            </a:r>
          </a:p>
          <a:p>
            <a:pPr marL="11430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 marL="11430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Нежно в мечтах сердце тает,</a:t>
            </a:r>
          </a:p>
          <a:p>
            <a:pPr marL="11430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Грусти минуты придут...</a:t>
            </a:r>
          </a:p>
          <a:p>
            <a:pPr marL="11430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Разве у вас не бывает</a:t>
            </a:r>
          </a:p>
          <a:p>
            <a:pPr marL="11430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В жизни подобных минут?!</a:t>
            </a:r>
          </a:p>
          <a:p>
            <a:pPr marL="11430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 marL="11430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У берега Черного моря</a:t>
            </a:r>
          </a:p>
          <a:p>
            <a:pPr marL="11430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Снова на вахте стою,</a:t>
            </a:r>
          </a:p>
          <a:p>
            <a:pPr marL="11430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И по знакомому ветру</a:t>
            </a:r>
          </a:p>
          <a:p>
            <a:pPr marL="11430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Родину я узнаю</a:t>
            </a:r>
          </a:p>
          <a:p>
            <a:pPr marL="11430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 marL="11430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Пламя любви раздувая,</a:t>
            </a:r>
          </a:p>
          <a:p>
            <a:pPr marL="11430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Ветер врывается в грудь…</a:t>
            </a:r>
          </a:p>
          <a:p>
            <a:pPr marL="11430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Разве у вас не бывает</a:t>
            </a:r>
          </a:p>
          <a:p>
            <a:pPr marL="11430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В жизни подобных минут?!</a:t>
            </a:r>
          </a:p>
          <a:p>
            <a:pPr marL="11430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 marL="11430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Плывет ли корабль с Одессы,</a:t>
            </a:r>
          </a:p>
          <a:p>
            <a:pPr marL="11430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Летит ли с Москвы самолет,</a:t>
            </a:r>
          </a:p>
          <a:p>
            <a:pPr marL="11430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От милой солдатское сердце</a:t>
            </a:r>
          </a:p>
          <a:p>
            <a:pPr marL="11430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Привета горячего ждет.</a:t>
            </a:r>
          </a:p>
          <a:p>
            <a:pPr marL="11430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 marL="11430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Где ж ты моя дорогая,</a:t>
            </a:r>
          </a:p>
          <a:p>
            <a:pPr marL="11430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Скоро ль к тебе я вернусь?</a:t>
            </a:r>
          </a:p>
          <a:p>
            <a:pPr marL="11430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Разве у вас не бывает</a:t>
            </a:r>
          </a:p>
          <a:p>
            <a:pPr marL="11430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В жизни подобных минут?!</a:t>
            </a:r>
          </a:p>
          <a:p>
            <a:pPr algn="r"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1 апреля 1947, Румыния.</a:t>
            </a:r>
            <a:endParaRPr lang="ru-RU" sz="12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3237" y="5621867"/>
            <a:ext cx="21259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Вырезка из журнала </a:t>
            </a:r>
            <a:r>
              <a:rPr lang="en-US" sz="1000" dirty="0"/>
              <a:t>“</a:t>
            </a:r>
            <a:r>
              <a:rPr lang="ru-RU" sz="1000" dirty="0"/>
              <a:t>Квартира</a:t>
            </a:r>
            <a:r>
              <a:rPr lang="en-US" sz="1000" dirty="0"/>
              <a:t> 63”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14631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37200" y="506949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Уже меньше чем через полгода после демобилизации </a:t>
            </a:r>
            <a:r>
              <a:rPr lang="ru-RU" sz="16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мой прадедушка </a:t>
            </a:r>
            <a:r>
              <a:rPr lang="ru-RU" sz="16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поступает в Ростовский Государственный Университет на факультет русского языка и литературы, где, проучившись пять лет, получает распределение в город Дебальцево. С 1958 года работает в городском комитете партии.</a:t>
            </a:r>
          </a:p>
          <a:p>
            <a:pPr indent="228600"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В 1962 году Федор Андреевич поступает в высшую партийную школу г. Киева, на факультет советско-партийных работников, где ему удается сдать кандидатский минимум по экономике промышленности.</a:t>
            </a:r>
          </a:p>
          <a:p>
            <a:pPr indent="228600"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По прибытии в Дебальцево возглавляет вплоть до 1967 года Районный отдел образования. Затем Ф.А. Трифонову предлагают должность директора одной из самых "трудных школ" города, из которой ему за шесть лет удается сделать образцово-показательную.</a:t>
            </a:r>
          </a:p>
          <a:p>
            <a:pPr indent="228600"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В 1973 году по семейным обстоятельствам Федор Андреевич переезжает на постоянное место жительство в </a:t>
            </a:r>
            <a:r>
              <a:rPr lang="ru-RU" sz="1600" dirty="0" err="1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Мартыновский</a:t>
            </a:r>
            <a:r>
              <a:rPr lang="ru-RU" sz="16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район в п. ВДВС №1 (ныне п. </a:t>
            </a:r>
            <a:r>
              <a:rPr lang="ru-RU" sz="1600" dirty="0" err="1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Зеленолугский</a:t>
            </a:r>
            <a:r>
              <a:rPr lang="ru-RU" sz="16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), где 10 лет проработал директором местной средней школы. За годы его работы построено новое здание школы, оборудованы кабинеты. Трифонов Ф.А. ввел свои методы обучения и воспитания школьников, которые дали положительные результаты.</a:t>
            </a:r>
            <a:endParaRPr lang="ru-RU" sz="16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5600" y="560810"/>
            <a:ext cx="4318000" cy="2346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algn="ctr">
              <a:spcBef>
                <a:spcPts val="1200"/>
              </a:spcBef>
              <a:spcAft>
                <a:spcPts val="300"/>
              </a:spcAft>
              <a:tabLst>
                <a:tab pos="1028700" algn="l"/>
              </a:tabLst>
            </a:pPr>
            <a:r>
              <a:rPr lang="ru-RU" sz="1200" b="1" i="1" dirty="0" smtClean="0"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Старый дом</a:t>
            </a:r>
            <a:endParaRPr lang="ru-RU" sz="1200" dirty="0" smtClean="0">
              <a:effectLst/>
              <a:latin typeface="Arial" charset="0"/>
              <a:ea typeface="Times New Roman" charset="0"/>
            </a:endParaRP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 </a:t>
            </a:r>
            <a:endParaRPr lang="ru-RU" sz="1200" dirty="0" smtClean="0"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Стоит один, заброшен и развален,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Наш старый дом, души моей приют…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Но не забыл еще влюбленный парень,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Как сад шумит, как соловьи поют.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Нельзя забыть, наверно, колыбели,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Где бегал в детстве,  босиком порой,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Тут ширь степи, речушки Быстрой мели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И глубь Донца над Синею Горой.</a:t>
            </a:r>
          </a:p>
          <a:p>
            <a:pPr marL="1028700" algn="r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200" i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Дебальцево,  19 мая 1971г.</a:t>
            </a:r>
            <a:endParaRPr lang="ru-RU" sz="12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7" y="3232711"/>
            <a:ext cx="4047067" cy="284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5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4452" y="92496"/>
            <a:ext cx="46911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Достигнув пенсионного возраста, Федор Андреевич, завершив работу на должности директора, продолжил учительскую деятельность в школе, но уже в п. Абрикосовый, затем работал инспектором районного отдела образования нашего района. В 1993 – 2001 </a:t>
            </a:r>
            <a:r>
              <a:rPr lang="ru-RU" sz="1600" dirty="0" err="1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г.г</a:t>
            </a:r>
            <a:r>
              <a:rPr lang="ru-RU" sz="16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. – экономист фирмы “Контакт”.</a:t>
            </a:r>
          </a:p>
          <a:p>
            <a:pPr indent="228600"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Сейчас Федор Андреевич является председателем совета ветеранов п. </a:t>
            </a:r>
            <a:r>
              <a:rPr lang="ru-RU" sz="1600" dirty="0" err="1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Зеленолугского</a:t>
            </a:r>
            <a:r>
              <a:rPr lang="ru-RU" sz="16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. Он автор районной программы «Патриотическое, нравственное воспитание молодежи». Трифонов Ф.А. – самобытный поэт и композитор, автор гимна </a:t>
            </a:r>
            <a:r>
              <a:rPr lang="ru-RU" sz="1600" dirty="0" err="1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Мартыновского</a:t>
            </a:r>
            <a:r>
              <a:rPr lang="ru-RU" sz="16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района «</a:t>
            </a:r>
            <a:r>
              <a:rPr lang="ru-RU" sz="1600" dirty="0" err="1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Мартыновский</a:t>
            </a:r>
            <a:r>
              <a:rPr lang="ru-RU" sz="16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вальс».</a:t>
            </a:r>
          </a:p>
          <a:p>
            <a:pPr indent="228600"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Как участник Великой Отечественной войны, Федор Андреевич имеет награду «За победу над Германией», «Благодарность товарища Сталина И.В. за отличное обслуживание авиации». Он - отличник народного просвещения РСФСР, награжден знаком «За пользу Отечеству».</a:t>
            </a:r>
          </a:p>
          <a:p>
            <a:pPr indent="228600"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Трудовая деятельность Трифонова Ф.А. отмечена грамотами и благодарностями.</a:t>
            </a:r>
            <a:endParaRPr lang="ru-RU" sz="16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368" y="278383"/>
            <a:ext cx="4724400" cy="5943600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018" y="4347803"/>
            <a:ext cx="2796699" cy="18726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690865" y="6220436"/>
            <a:ext cx="21259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Вырезка из журнала </a:t>
            </a:r>
            <a:r>
              <a:rPr lang="en-US" sz="1000" dirty="0"/>
              <a:t>“</a:t>
            </a:r>
            <a:r>
              <a:rPr lang="ru-RU" sz="1000" dirty="0"/>
              <a:t>Квартира</a:t>
            </a:r>
            <a:r>
              <a:rPr lang="en-US" sz="1000" dirty="0"/>
              <a:t> 63”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051724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27400"/>
            <a:ext cx="5486400" cy="4008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sz="1200" b="1" i="1" dirty="0" smtClean="0"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</a:rPr>
              <a:t>Не грусти, ветеран!</a:t>
            </a:r>
            <a:endParaRPr lang="ru-RU" sz="1200" dirty="0" smtClean="0">
              <a:effectLst/>
              <a:latin typeface="Arial" charset="0"/>
              <a:ea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Что-то стынет в груди,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Сердце снова заныло,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Душу сильно гнетет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Наш российский разброд…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Загрустил ветеран: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Вспомнил, как это было,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Как мальчишкою он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Отправлялся на фронт!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В раскаленный войной,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В трудный год сорок первый,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От жары изнывал,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От морозов колел,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В жесточайших боях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Нёс свой груз непомерный,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Отходил, отступал,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А врага одолел!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20290" y="851616"/>
            <a:ext cx="404552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Нынче сердце твоё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Растревожила память: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Вспомнил путь боевой -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Им гордится страна!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 marL="1028700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Знаю это тебя</a:t>
            </a:r>
          </a:p>
          <a:p>
            <a:pPr marL="1028700">
              <a:spcAft>
                <a:spcPts val="0"/>
              </a:spcAft>
              <a:tabLst>
                <a:tab pos="3420745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От тревог не избавит,</a:t>
            </a:r>
          </a:p>
          <a:p>
            <a:pPr marL="1028700">
              <a:spcAft>
                <a:spcPts val="0"/>
              </a:spcAft>
              <a:tabLst>
                <a:tab pos="3420745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Ведь оставила след</a:t>
            </a:r>
          </a:p>
          <a:p>
            <a:pPr marL="1028700">
              <a:spcAft>
                <a:spcPts val="0"/>
              </a:spcAft>
              <a:tabLst>
                <a:tab pos="3420745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Свой глубокий война!</a:t>
            </a:r>
          </a:p>
          <a:p>
            <a:pPr marL="1028700">
              <a:spcAft>
                <a:spcPts val="0"/>
              </a:spcAft>
              <a:tabLst>
                <a:tab pos="3420745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 marL="1028700">
              <a:spcAft>
                <a:spcPts val="0"/>
              </a:spcAft>
              <a:tabLst>
                <a:tab pos="3420745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Не грусти, ветеран,</a:t>
            </a:r>
          </a:p>
          <a:p>
            <a:pPr marL="1028700">
              <a:spcAft>
                <a:spcPts val="0"/>
              </a:spcAft>
              <a:tabLst>
                <a:tab pos="3420745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Пусть теперь ты уж старый,</a:t>
            </a:r>
          </a:p>
          <a:p>
            <a:pPr marL="1028700">
              <a:spcAft>
                <a:spcPts val="0"/>
              </a:spcAft>
              <a:tabLst>
                <a:tab pos="3420745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Хоть обидно порой,</a:t>
            </a:r>
          </a:p>
          <a:p>
            <a:pPr marL="1028700">
              <a:spcAft>
                <a:spcPts val="0"/>
              </a:spcAft>
              <a:tabLst>
                <a:tab pos="3420745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Но не зреть твоих слёз!</a:t>
            </a:r>
          </a:p>
          <a:p>
            <a:pPr marL="1028700">
              <a:spcAft>
                <a:spcPts val="0"/>
              </a:spcAft>
              <a:tabLst>
                <a:tab pos="3420745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 marL="1028700">
              <a:spcAft>
                <a:spcPts val="0"/>
              </a:spcAft>
              <a:tabLst>
                <a:tab pos="3420745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Это ваша судьба,</a:t>
            </a:r>
          </a:p>
          <a:p>
            <a:pPr marL="1028700">
              <a:spcAft>
                <a:spcPts val="0"/>
              </a:spcAft>
              <a:tabLst>
                <a:tab pos="3420745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Воевал ты не даром:</a:t>
            </a:r>
          </a:p>
          <a:p>
            <a:pPr marL="1028700">
              <a:spcAft>
                <a:spcPts val="0"/>
              </a:spcAft>
              <a:tabLst>
                <a:tab pos="3420745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И Советской Отчизне</a:t>
            </a:r>
          </a:p>
          <a:p>
            <a:pPr marL="1028700">
              <a:spcAft>
                <a:spcPts val="0"/>
              </a:spcAft>
              <a:tabLst>
                <a:tab pos="3420745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Ты победу принес!</a:t>
            </a:r>
          </a:p>
          <a:p>
            <a:pPr marL="1028700">
              <a:spcAft>
                <a:spcPts val="0"/>
              </a:spcAft>
              <a:tabLst>
                <a:tab pos="3420745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 marL="1028700">
              <a:spcAft>
                <a:spcPts val="0"/>
              </a:spcAft>
              <a:tabLst>
                <a:tab pos="3420745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Не грусти, ветеран,</a:t>
            </a:r>
          </a:p>
          <a:p>
            <a:pPr marL="1028700">
              <a:spcAft>
                <a:spcPts val="0"/>
              </a:spcAft>
              <a:tabLst>
                <a:tab pos="3420745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Прочь душевные муки:</a:t>
            </a:r>
          </a:p>
          <a:p>
            <a:pPr marL="1028700">
              <a:spcAft>
                <a:spcPts val="0"/>
              </a:spcAft>
              <a:tabLst>
                <a:tab pos="3420745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Коль отчизна больна,</a:t>
            </a:r>
          </a:p>
          <a:p>
            <a:pPr marL="1028700">
              <a:spcAft>
                <a:spcPts val="0"/>
              </a:spcAft>
              <a:tabLst>
                <a:tab pos="3420745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Нужен взгляд твой вперед!</a:t>
            </a:r>
          </a:p>
          <a:p>
            <a:pPr marL="1028700">
              <a:spcAft>
                <a:spcPts val="0"/>
              </a:spcAft>
              <a:tabLst>
                <a:tab pos="3420745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 marL="1028700">
              <a:spcAft>
                <a:spcPts val="0"/>
              </a:spcAft>
              <a:tabLst>
                <a:tab pos="3420745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Ведь не век ей болеть: образумятся внуки,</a:t>
            </a:r>
          </a:p>
          <a:p>
            <a:pPr marL="1028700">
              <a:spcAft>
                <a:spcPts val="0"/>
              </a:spcAft>
              <a:tabLst>
                <a:tab pos="3420745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И пробудиться вновь наш великий народ!</a:t>
            </a:r>
          </a:p>
          <a:p>
            <a:pPr marL="1028700" algn="r">
              <a:spcAft>
                <a:spcPts val="0"/>
              </a:spcAft>
              <a:tabLst>
                <a:tab pos="3420745" algn="l"/>
              </a:tabLst>
            </a:pPr>
            <a:endParaRPr lang="ru-RU" sz="1200" i="1" dirty="0" smtClean="0"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marL="1028700" algn="r">
              <a:spcAft>
                <a:spcPts val="0"/>
              </a:spcAft>
              <a:tabLst>
                <a:tab pos="3420745" algn="l"/>
              </a:tabLst>
            </a:pPr>
            <a:r>
              <a:rPr lang="ru-RU" sz="1200" i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7 мая 1994, пос. Янтарный.</a:t>
            </a:r>
            <a:endParaRPr lang="ru-RU" sz="12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02583" y="259146"/>
            <a:ext cx="4211780" cy="6409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algn="ctr">
              <a:spcBef>
                <a:spcPts val="1200"/>
              </a:spcBef>
              <a:spcAft>
                <a:spcPts val="300"/>
              </a:spcAft>
              <a:tabLst>
                <a:tab pos="1028700" algn="l"/>
              </a:tabLst>
            </a:pPr>
            <a:r>
              <a:rPr lang="ru-RU" sz="1200" b="1" i="1" dirty="0" smtClean="0"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Неле</a:t>
            </a:r>
            <a:endParaRPr lang="ru-RU" sz="1200" dirty="0" smtClean="0">
              <a:effectLst/>
              <a:latin typeface="Arial" charset="0"/>
              <a:ea typeface="Times New Roman" charset="0"/>
            </a:endParaRP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Проходил мимо братской могилы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Я с букетом красивейших роз…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Ты прости, ты прости меня, милая,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Что цветы я тебе не донес!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Я такой же, как знала ты прежде,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И с тобою навеки мечты,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Не подумай, что стал я невеждой,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Жизнь сложнее, чем думаешь ты: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После боя, в пути, на привале,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На планшетке - удобств никаких!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Под заглавием "Лиде" и "Вале"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Для тебя сочинял я стихи!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Ты порой мне казалась смуглянкой,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Незнакомкой, нежнее весны.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Для тебя напевал я "Землянку"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Или песню "Солдатские сны".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Счастьем встречи безмерно согретый,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Я пылал от твоей теплоты,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И я видел, как именно это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В час свиданья заметила ты!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Но на свете есть большая сила,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Что встревожила сердце до слёз…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Ты прости, ты прости меня, милая,</a:t>
            </a:r>
          </a:p>
          <a:p>
            <a:pPr marL="1028700">
              <a:spcAft>
                <a:spcPts val="0"/>
              </a:spcAft>
              <a:tabLst>
                <a:tab pos="1028700" algn="l"/>
              </a:tabLst>
            </a:pPr>
            <a:r>
              <a:rPr lang="ru-RU" sz="1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Что цветы я тебе не донес!</a:t>
            </a:r>
          </a:p>
          <a:p>
            <a:pPr marL="1028700" algn="r">
              <a:spcAft>
                <a:spcPts val="0"/>
              </a:spcAft>
              <a:tabLst>
                <a:tab pos="1028700" algn="l"/>
              </a:tabLst>
            </a:pPr>
            <a:endParaRPr lang="ru-RU" sz="1200" i="1" dirty="0" smtClean="0"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marL="1028700" algn="r">
              <a:spcAft>
                <a:spcPts val="0"/>
              </a:spcAft>
              <a:tabLst>
                <a:tab pos="1028700" algn="l"/>
              </a:tabLst>
            </a:pPr>
            <a:r>
              <a:rPr lang="ru-RU" sz="1200" i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Дебальцево. 30 марта 1969г.</a:t>
            </a:r>
            <a:endParaRPr lang="ru-RU" sz="12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27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535</Words>
  <Application>Microsoft Office PowerPoint</Application>
  <PresentationFormat>Широкоэкранный</PresentationFormat>
  <Paragraphs>174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uk5-105-arm0</cp:lastModifiedBy>
  <cp:revision>14</cp:revision>
  <dcterms:created xsi:type="dcterms:W3CDTF">2017-06-06T14:59:59Z</dcterms:created>
  <dcterms:modified xsi:type="dcterms:W3CDTF">2017-07-04T08:53:16Z</dcterms:modified>
</cp:coreProperties>
</file>