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1" r:id="rId4"/>
    <p:sldId id="257" r:id="rId5"/>
    <p:sldId id="260" r:id="rId6"/>
    <p:sldId id="263" r:id="rId7"/>
    <p:sldId id="264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4" r:id="rId16"/>
    <p:sldId id="273" r:id="rId17"/>
    <p:sldId id="272" r:id="rId18"/>
    <p:sldId id="271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8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EB7CB-A85E-4D56-AD9F-BCF8F6433475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C7844-6101-4B2D-815A-964F95D71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101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7844-6101-4B2D-815A-964F95D71ED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29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72A9-BE99-4937-9F05-69D4F3F32375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3436-83AC-48F0-BF82-CF6FEB76E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138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72A9-BE99-4937-9F05-69D4F3F32375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3436-83AC-48F0-BF82-CF6FEB76E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80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72A9-BE99-4937-9F05-69D4F3F32375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3436-83AC-48F0-BF82-CF6FEB76E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57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72A9-BE99-4937-9F05-69D4F3F32375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3436-83AC-48F0-BF82-CF6FEB76E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9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72A9-BE99-4937-9F05-69D4F3F32375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3436-83AC-48F0-BF82-CF6FEB76E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37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72A9-BE99-4937-9F05-69D4F3F32375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3436-83AC-48F0-BF82-CF6FEB76E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58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72A9-BE99-4937-9F05-69D4F3F32375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3436-83AC-48F0-BF82-CF6FEB76E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30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72A9-BE99-4937-9F05-69D4F3F32375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3436-83AC-48F0-BF82-CF6FEB76E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9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72A9-BE99-4937-9F05-69D4F3F32375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3436-83AC-48F0-BF82-CF6FEB76E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63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72A9-BE99-4937-9F05-69D4F3F32375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3436-83AC-48F0-BF82-CF6FEB76E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01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72A9-BE99-4937-9F05-69D4F3F32375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3436-83AC-48F0-BF82-CF6FEB76E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6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F72A9-BE99-4937-9F05-69D4F3F32375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A3436-83AC-48F0-BF82-CF6FEB76E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03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7560840" cy="187220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Поиск длиною пять лет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573016"/>
            <a:ext cx="4824536" cy="2736304"/>
          </a:xfrm>
        </p:spPr>
        <p:txBody>
          <a:bodyPr>
            <a:normAutofit/>
          </a:bodyPr>
          <a:lstStyle/>
          <a:p>
            <a:pPr lvl="0" algn="l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Нестеров Илья, обучающийся  11 класс «А»</a:t>
            </a:r>
          </a:p>
          <a:p>
            <a:pPr lvl="0" algn="l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руководители: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Соболева Татьяна Алексеевна – руководитель музея</a:t>
            </a:r>
          </a:p>
          <a:p>
            <a:pPr lvl="0" algn="l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«Ветераны ВОВ и труженики тыла района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Котловка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Союза краеведов России 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Прапор Любовь Владимировна – учитель математики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76673"/>
            <a:ext cx="763284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Государственное бюджетное общеобразовательное учреждение 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города </a:t>
            </a:r>
            <a:r>
              <a:rPr lang="ru-RU" sz="1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Москвы</a:t>
            </a:r>
            <a:endParaRPr kumimoji="0" lang="ru-RU" sz="16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user\Desktop\Илья\den-pobedy-kartinki-png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69498"/>
            <a:ext cx="3154762" cy="26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282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13" y="0"/>
            <a:ext cx="9112487" cy="85706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Наградные листы Нестерова Н.С.</a:t>
            </a:r>
            <a:endParaRPr lang="ru-RU" sz="4000" dirty="0"/>
          </a:p>
        </p:txBody>
      </p:sp>
      <p:pic>
        <p:nvPicPr>
          <p:cNvPr id="2050" name="Picture 2" descr="http://podvignaroda.ru/filter/filterimage?path=VS/072/033-0686044-0916%2b004-0915/00000558.jpg&amp;id=18478764&amp;id1=67ec4c292bac7be034f5f1561eb230f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" y="772112"/>
            <a:ext cx="4168036" cy="60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72113"/>
            <a:ext cx="4716016" cy="617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917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Наградные листы Нестерова Н.С.</a:t>
            </a:r>
            <a:endParaRPr lang="ru-RU" sz="4000" dirty="0"/>
          </a:p>
        </p:txBody>
      </p:sp>
      <p:pic>
        <p:nvPicPr>
          <p:cNvPr id="3074" name="Picture 2" descr="http://podvignaroda.ru/filter/filterimage?path=VS/381/033-0690306-0925%2b012-0923/00000413.jpg&amp;id=42058132&amp;id1=6ade773e32029d15da5434dbb0db3bc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320"/>
            <a:ext cx="429792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odvignaroda.ru/filter/filterimage?path=VS/392/033-0690306-2161%2b012-2168/00000408.jpg&amp;id=43000641&amp;id1=301e719ba13aa1d4329e2dba5cf45c5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39" y="737320"/>
            <a:ext cx="438996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668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6909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Наградные листы Нестеровой Г.В.</a:t>
            </a:r>
            <a:endParaRPr lang="ru-RU" sz="4000" dirty="0"/>
          </a:p>
        </p:txBody>
      </p:sp>
      <p:pic>
        <p:nvPicPr>
          <p:cNvPr id="4098" name="Picture 2" descr="http://podvignaroda.ru/filter/filterimage?path=VS/060/033-0686044-0366%2b004-0365/00000237.jpg&amp;id=17737359&amp;id1=fce7b28d64596405a9819617da3562b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909"/>
            <a:ext cx="4211960" cy="59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odvignaroda.ru/filter/filterimage?path=VS/241/033-0690155-2561%2b011-2560/00000477.jpg&amp;id=31445274&amp;id1=98848dc9c46e8f2353ac9630492c6f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14" y="866909"/>
            <a:ext cx="4214986" cy="599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823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Посещение музея дивизии в Воронеже</a:t>
            </a:r>
            <a:endParaRPr lang="ru-RU" dirty="0"/>
          </a:p>
        </p:txBody>
      </p:sp>
      <p:sp>
        <p:nvSpPr>
          <p:cNvPr id="3" name="AutoShape 2" descr="https://pp.userapi.com/c840737/v840737606/f0e/mnEJfNmbSn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pp.userapi.com/c840737/v840737606/f0e/mnEJfNmbSn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5" y="1052736"/>
            <a:ext cx="4075514" cy="271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58866"/>
            <a:ext cx="5184575" cy="329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250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 fontScale="90000"/>
          </a:bodyPr>
          <a:lstStyle/>
          <a:p>
            <a:r>
              <a:rPr lang="ru-RU" dirty="0"/>
              <a:t>Посещение музея дивизии в Воронеже</a:t>
            </a: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3995936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68057"/>
            <a:ext cx="4067944" cy="578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24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ru-RU" dirty="0"/>
              <a:t>Посещение музея дивизии в Воронеже</a:t>
            </a:r>
          </a:p>
        </p:txBody>
      </p:sp>
      <p:pic>
        <p:nvPicPr>
          <p:cNvPr id="4098" name="Picture 2" descr="F:\DCIM\102MSDCF\DSC04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608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173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ru-RU" dirty="0"/>
              <a:t>Посещение музея дивизии в Воронеже</a:t>
            </a:r>
          </a:p>
        </p:txBody>
      </p:sp>
      <p:pic>
        <p:nvPicPr>
          <p:cNvPr id="3074" name="Picture 2" descr="F:\DCIM\102MSDCF\DSC04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608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998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Фронтовик Борисов Н.Н. и Фомина Л.П.- руководитель музея дивизии</a:t>
            </a:r>
            <a:endParaRPr lang="ru-RU" dirty="0"/>
          </a:p>
        </p:txBody>
      </p:sp>
      <p:pic>
        <p:nvPicPr>
          <p:cNvPr id="2050" name="Picture 2" descr="F:\DCIM\102MSDCF\DSC04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9194"/>
            <a:ext cx="9143999" cy="582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54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музее с участником войны Борисовым Николаем Николаевичем</a:t>
            </a:r>
            <a:endParaRPr lang="ru-RU" dirty="0"/>
          </a:p>
        </p:txBody>
      </p:sp>
      <p:pic>
        <p:nvPicPr>
          <p:cNvPr id="1026" name="Picture 2" descr="F:\DCIM\102MSDCF\DSC04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73" y="1091025"/>
            <a:ext cx="9166773" cy="57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726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861048"/>
            <a:ext cx="7869560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Благодарим за внимание!</a:t>
            </a:r>
            <a:endParaRPr lang="ru-RU" sz="4000" dirty="0"/>
          </a:p>
        </p:txBody>
      </p:sp>
      <p:pic>
        <p:nvPicPr>
          <p:cNvPr id="5122" name="Picture 2" descr="C:\Users\user\Desktop\Илья\GeorgLentishhs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74" y="4745538"/>
            <a:ext cx="5754687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Соболева Т.А\2017-2018 уч.г., резудьтативность\Отчёты,сайт,фото\Отчёты по месяцам\Декабрь, 17\19.12.17. Музею-17\Фото\для газет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54" y="620688"/>
            <a:ext cx="599220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Светлой памяти замечательных людей посвящается!</a:t>
            </a:r>
            <a:endParaRPr lang="ru-RU" dirty="0"/>
          </a:p>
        </p:txBody>
      </p:sp>
      <p:pic>
        <p:nvPicPr>
          <p:cNvPr id="1026" name="Picture 2" descr="G:\Нестеров\img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072384" cy="444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Нестеров\img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44824"/>
            <a:ext cx="2926080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pobeda-aksay.ru/wp-content/uploads/2017/05/Orde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12" y="3133024"/>
            <a:ext cx="2472232" cy="257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131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Аннотация проекта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640960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   В этом проекте будет рассказано о поиске музея 206 – ой Корсунской Краснознамённой орденов Суворова, Кутузова, Богдана Хмельницкого Стрелковой дивизии мной, правнуком Ветеранов этого славного боевого соединения. Так же будет сказано о посещении музея и о том, насколько интересным был визит в музей, какую новую информацию для себя я почерпал там.</a:t>
            </a:r>
            <a:endParaRPr lang="ru-RU" sz="2800" dirty="0"/>
          </a:p>
        </p:txBody>
      </p:sp>
      <p:pic>
        <p:nvPicPr>
          <p:cNvPr id="2050" name="Picture 2" descr="C:\Users\user\Desktop\Илья\GeorgLentishhs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303" y="4754057"/>
            <a:ext cx="5754687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737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Цель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064896" cy="5001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 Узнать как можно больше информации о фронтовом периоде жизни подполковника м/с Нестерова Николая Сергеевича (1915 -1990 гг.) – командира 361 ОМСБ 206 КСД и его супруги – Нестеровой (Заболотной) Галины Васильевны (1924 – 2000 гг.) – медсестры, а позже начальника аптеки 361 ОМСБ 206 КСД.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</a:t>
            </a:r>
            <a:endParaRPr lang="ru-RU" sz="2800" dirty="0"/>
          </a:p>
        </p:txBody>
      </p:sp>
      <p:pic>
        <p:nvPicPr>
          <p:cNvPr id="4098" name="Picture 2" descr="C:\Users\user\Desktop\Илья\GeorgLentishhs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88" y="4509120"/>
            <a:ext cx="5754687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2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Задачи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400599"/>
          </a:xfrm>
        </p:spPr>
        <p:txBody>
          <a:bodyPr/>
          <a:lstStyle/>
          <a:p>
            <a:r>
              <a:rPr lang="ru-RU" sz="2800" dirty="0" smtClean="0"/>
              <a:t>Изучить фотоархив и архив документов семьи Нестеровых</a:t>
            </a:r>
          </a:p>
          <a:p>
            <a:r>
              <a:rPr lang="ru-RU" sz="2800" dirty="0" smtClean="0"/>
              <a:t>Посетить музей 206 – ой Краснознамённой Корсунской Стрелковой Дивизии</a:t>
            </a:r>
          </a:p>
          <a:p>
            <a:r>
              <a:rPr lang="ru-RU" sz="2800" dirty="0" smtClean="0"/>
              <a:t>Изучить боевой путь дивизии и 361 – </a:t>
            </a:r>
            <a:r>
              <a:rPr lang="ru-RU" sz="2800" dirty="0" err="1" smtClean="0"/>
              <a:t>го</a:t>
            </a:r>
            <a:r>
              <a:rPr lang="ru-RU" sz="2800" dirty="0" smtClean="0"/>
              <a:t> отдельного медсанбата</a:t>
            </a:r>
          </a:p>
          <a:p>
            <a:r>
              <a:rPr lang="ru-RU" sz="2800" dirty="0" smtClean="0"/>
              <a:t>Оценить роль медсанбатов и врачей на фронтах Великой Отечественной Войны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3074" name="Picture 2" descr="C:\Users\user\Desktop\Илья\GeorgLentishhs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0913"/>
            <a:ext cx="5754687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673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116633"/>
            <a:ext cx="4427984" cy="6716912"/>
          </a:xfrm>
        </p:spPr>
        <p:txBody>
          <a:bodyPr/>
          <a:lstStyle/>
          <a:p>
            <a:r>
              <a:rPr lang="ru-RU" sz="4000" dirty="0" smtClean="0"/>
              <a:t>Нестеров Николай Сергеевич, зима 1940 года, город Белая Церковь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2" descr="F:\Нестеров\img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82" y="0"/>
            <a:ext cx="4720883" cy="683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96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"/>
            <a:ext cx="4355976" cy="6858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Лейтенант Заболотная Г.В., 1944 год.</a:t>
            </a:r>
            <a:endParaRPr lang="ru-RU" sz="4000" dirty="0"/>
          </a:p>
        </p:txBody>
      </p:sp>
      <p:pic>
        <p:nvPicPr>
          <p:cNvPr id="10242" name="Picture 2" descr="F:\Нестеров\img3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11"/>
            <a:ext cx="4427984" cy="688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66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1" y="-1"/>
            <a:ext cx="4283969" cy="6835879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Супруги Нестеровы, ноябрь 1944 - </a:t>
            </a:r>
            <a:r>
              <a:rPr lang="ru-RU" sz="4000" dirty="0" err="1" smtClean="0"/>
              <a:t>го</a:t>
            </a:r>
            <a:r>
              <a:rPr lang="ru-RU" sz="4000" dirty="0" smtClean="0"/>
              <a:t> года, Трансильвания.</a:t>
            </a:r>
            <a:endParaRPr lang="ru-RU" sz="4000" dirty="0"/>
          </a:p>
        </p:txBody>
      </p:sp>
      <p:pic>
        <p:nvPicPr>
          <p:cNvPr id="13314" name="Picture 2" descr="F:\Нестеров\img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0" y="-22121"/>
            <a:ext cx="48409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8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9266" y="0"/>
            <a:ext cx="4224734" cy="6858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Майор Нестеров Н.С., Австрия, май 1945 года.</a:t>
            </a:r>
            <a:endParaRPr lang="ru-RU" sz="4000" dirty="0"/>
          </a:p>
        </p:txBody>
      </p:sp>
      <p:pic>
        <p:nvPicPr>
          <p:cNvPr id="1026" name="Picture 2" descr="http://static.moypolk.ru/sites/default/files/other-soldiers-files/img348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1" y="0"/>
            <a:ext cx="4936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9582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300</Words>
  <Application>Microsoft Office PowerPoint</Application>
  <PresentationFormat>Экран (4:3)</PresentationFormat>
  <Paragraphs>35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Поиск длиною пять лет</vt:lpstr>
      <vt:lpstr>Светлой памяти замечательных людей посвящается!</vt:lpstr>
      <vt:lpstr>Аннотация проекта</vt:lpstr>
      <vt:lpstr>Цель</vt:lpstr>
      <vt:lpstr>Задачи</vt:lpstr>
      <vt:lpstr>Нестеров Николай Сергеевич, зима 1940 года, город Белая Церковь.</vt:lpstr>
      <vt:lpstr>Лейтенант Заболотная Г.В., 1944 год.</vt:lpstr>
      <vt:lpstr>Супруги Нестеровы, ноябрь 1944 - го года, Трансильвания.</vt:lpstr>
      <vt:lpstr>Майор Нестеров Н.С., Австрия, май 1945 года.</vt:lpstr>
      <vt:lpstr>Наградные листы Нестерова Н.С.</vt:lpstr>
      <vt:lpstr>Наградные листы Нестерова Н.С.</vt:lpstr>
      <vt:lpstr>Наградные листы Нестеровой Г.В.</vt:lpstr>
      <vt:lpstr>Посещение музея дивизии в Воронеже</vt:lpstr>
      <vt:lpstr>Посещение музея дивизии в Воронеже</vt:lpstr>
      <vt:lpstr>Посещение музея дивизии в Воронеже</vt:lpstr>
      <vt:lpstr>Посещение музея дивизии в Воронеже</vt:lpstr>
      <vt:lpstr>Фронтовик Борисов Н.Н. и Фомина Л.П.- руководитель музея дивизии</vt:lpstr>
      <vt:lpstr>В музее с участником войны Борисовым Николаем Николаевичем</vt:lpstr>
      <vt:lpstr>  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«Поиск длинною в несколько лет…»</dc:title>
  <dc:creator>ПК</dc:creator>
  <cp:lastModifiedBy>user</cp:lastModifiedBy>
  <cp:revision>35</cp:revision>
  <dcterms:created xsi:type="dcterms:W3CDTF">2017-11-19T16:32:45Z</dcterms:created>
  <dcterms:modified xsi:type="dcterms:W3CDTF">2017-12-26T09:36:31Z</dcterms:modified>
</cp:coreProperties>
</file>