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93" r:id="rId3"/>
    <p:sldId id="305" r:id="rId4"/>
    <p:sldId id="294" r:id="rId5"/>
    <p:sldId id="297" r:id="rId6"/>
    <p:sldId id="306" r:id="rId7"/>
    <p:sldId id="298" r:id="rId8"/>
    <p:sldId id="299" r:id="rId9"/>
    <p:sldId id="300" r:id="rId10"/>
    <p:sldId id="307" r:id="rId11"/>
    <p:sldId id="303" r:id="rId12"/>
    <p:sldId id="308" r:id="rId13"/>
    <p:sldId id="301" r:id="rId14"/>
    <p:sldId id="309" r:id="rId15"/>
    <p:sldId id="304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42F04"/>
    <a:srgbClr val="552803"/>
    <a:srgbClr val="A85008"/>
    <a:srgbClr val="303C18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EF7F0-1D67-4595-A23C-E74C2458FE4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0FB5B-CF42-4EBD-8B04-6F2057AF68E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642F04"/>
              </a:solidFill>
            </a:rPr>
            <a:t>Я и сестра Катя</a:t>
          </a:r>
          <a:endParaRPr lang="ru-RU" sz="1600" b="1" dirty="0">
            <a:solidFill>
              <a:srgbClr val="642F04"/>
            </a:solidFill>
          </a:endParaRPr>
        </a:p>
      </dgm:t>
    </dgm:pt>
    <dgm:pt modelId="{3A145754-7B85-4017-9AAD-2E69BA1A3067}" type="parTrans" cxnId="{52C18215-DA40-4FA6-9B79-69EF7AF8FC41}">
      <dgm:prSet/>
      <dgm:spPr/>
      <dgm:t>
        <a:bodyPr/>
        <a:lstStyle/>
        <a:p>
          <a:endParaRPr lang="ru-RU"/>
        </a:p>
      </dgm:t>
    </dgm:pt>
    <dgm:pt modelId="{A002F654-ADC6-4A76-A4E6-87AE4B2798D5}" type="sibTrans" cxnId="{52C18215-DA40-4FA6-9B79-69EF7AF8FC41}">
      <dgm:prSet/>
      <dgm:spPr/>
      <dgm:t>
        <a:bodyPr/>
        <a:lstStyle/>
        <a:p>
          <a:endParaRPr lang="ru-RU"/>
        </a:p>
      </dgm:t>
    </dgm:pt>
    <dgm:pt modelId="{3A406376-B87E-4738-8748-6EEEAB0F6F0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Царенко (Головченко) Елена Львовна</a:t>
          </a:r>
          <a:endParaRPr lang="ru-RU" sz="1300" b="1" dirty="0">
            <a:solidFill>
              <a:srgbClr val="642F04"/>
            </a:solidFill>
          </a:endParaRPr>
        </a:p>
      </dgm:t>
    </dgm:pt>
    <dgm:pt modelId="{A5898EE1-8293-4D8B-8F64-7C6799758931}" type="parTrans" cxnId="{71178902-1AE6-4F41-826F-FABA72E67B64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9AD59E0B-0071-4BF8-BD11-37C0F5C92EA4}" type="sibTrans" cxnId="{71178902-1AE6-4F41-826F-FABA72E67B64}">
      <dgm:prSet/>
      <dgm:spPr/>
      <dgm:t>
        <a:bodyPr/>
        <a:lstStyle/>
        <a:p>
          <a:endParaRPr lang="ru-RU"/>
        </a:p>
      </dgm:t>
    </dgm:pt>
    <dgm:pt modelId="{4E737660-D835-413B-8536-7C4D155E0B8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Головченко (Шадрина) Валентина Ивановна</a:t>
          </a:r>
          <a:endParaRPr lang="ru-RU" sz="1300" b="1" dirty="0">
            <a:solidFill>
              <a:srgbClr val="642F04"/>
            </a:solidFill>
          </a:endParaRPr>
        </a:p>
      </dgm:t>
    </dgm:pt>
    <dgm:pt modelId="{83169F5C-378D-4C56-8B4D-72854AE0A3EA}" type="parTrans" cxnId="{642F04B4-29E4-4463-AC99-B110372CD971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80D3E963-ADB8-4E7D-84E0-B146E3820B7A}" type="sibTrans" cxnId="{642F04B4-29E4-4463-AC99-B110372CD971}">
      <dgm:prSet/>
      <dgm:spPr/>
      <dgm:t>
        <a:bodyPr/>
        <a:lstStyle/>
        <a:p>
          <a:endParaRPr lang="ru-RU"/>
        </a:p>
      </dgm:t>
    </dgm:pt>
    <dgm:pt modelId="{F69CB042-4862-4E9A-87AB-5764DC1FBF6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Головченко Лев Николаевич</a:t>
          </a:r>
          <a:endParaRPr lang="ru-RU" sz="1300" b="1" dirty="0">
            <a:solidFill>
              <a:srgbClr val="642F04"/>
            </a:solidFill>
          </a:endParaRPr>
        </a:p>
      </dgm:t>
    </dgm:pt>
    <dgm:pt modelId="{EAF0E3E2-9DA4-43F9-8147-9ECEA33F8084}" type="parTrans" cxnId="{F78B1F11-870D-48B5-9B0A-0EEA2CD491BB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D4996D36-72F2-4B87-9D4E-04A127407748}" type="sibTrans" cxnId="{F78B1F11-870D-48B5-9B0A-0EEA2CD491BB}">
      <dgm:prSet/>
      <dgm:spPr/>
      <dgm:t>
        <a:bodyPr/>
        <a:lstStyle/>
        <a:p>
          <a:endParaRPr lang="ru-RU"/>
        </a:p>
      </dgm:t>
    </dgm:pt>
    <dgm:pt modelId="{C59A4BD8-5D69-4234-8335-3C0BB16A2A5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Царенко Андрей Александрович</a:t>
          </a:r>
          <a:endParaRPr lang="ru-RU" sz="1300" b="1" dirty="0">
            <a:solidFill>
              <a:srgbClr val="642F04"/>
            </a:solidFill>
          </a:endParaRPr>
        </a:p>
      </dgm:t>
    </dgm:pt>
    <dgm:pt modelId="{79171E15-0AF7-4AF6-8A92-FA40B5A2E98D}" type="parTrans" cxnId="{620C0095-54D4-44C9-845B-85DED289BD53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>
            <a:solidFill>
              <a:srgbClr val="642F04"/>
            </a:solidFill>
          </a:endParaRPr>
        </a:p>
      </dgm:t>
    </dgm:pt>
    <dgm:pt modelId="{67FAD674-AA23-4F44-AD84-18406B406F20}" type="sibTrans" cxnId="{620C0095-54D4-44C9-845B-85DED289BD53}">
      <dgm:prSet/>
      <dgm:spPr/>
      <dgm:t>
        <a:bodyPr/>
        <a:lstStyle/>
        <a:p>
          <a:endParaRPr lang="ru-RU"/>
        </a:p>
      </dgm:t>
    </dgm:pt>
    <dgm:pt modelId="{1AEA0F67-2949-4773-A35E-5D53E22CD59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Царенко Александр Федорович</a:t>
          </a:r>
          <a:endParaRPr lang="ru-RU" sz="1300" b="1" dirty="0">
            <a:solidFill>
              <a:srgbClr val="642F04"/>
            </a:solidFill>
          </a:endParaRPr>
        </a:p>
      </dgm:t>
    </dgm:pt>
    <dgm:pt modelId="{91EE7B3B-45FF-4DBF-BACA-D671C66025B8}" type="parTrans" cxnId="{2A895E39-044F-4D4B-9CF4-0B5494FE42DD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F10F2D8B-DA74-414C-86BD-E02F3BFA13E4}" type="sibTrans" cxnId="{2A895E39-044F-4D4B-9CF4-0B5494FE42DD}">
      <dgm:prSet/>
      <dgm:spPr/>
      <dgm:t>
        <a:bodyPr/>
        <a:lstStyle/>
        <a:p>
          <a:endParaRPr lang="ru-RU"/>
        </a:p>
      </dgm:t>
    </dgm:pt>
    <dgm:pt modelId="{97045663-55EC-4CA9-8AC4-D56F0E1B0AAE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rgbClr val="642F04"/>
              </a:solidFill>
            </a:rPr>
            <a:t>Царенко (Самсонова) Татьяна Александровна</a:t>
          </a:r>
          <a:endParaRPr lang="ru-RU" sz="1300" b="1" dirty="0">
            <a:solidFill>
              <a:srgbClr val="642F04"/>
            </a:solidFill>
          </a:endParaRPr>
        </a:p>
      </dgm:t>
    </dgm:pt>
    <dgm:pt modelId="{AE75606D-94C6-4409-A323-850EC963EFD2}" type="parTrans" cxnId="{BE562363-4F2E-4CFB-9CE6-5790675B15F6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936CDCE7-24FF-4BC1-90F4-7939DC26D8EB}" type="sibTrans" cxnId="{BE562363-4F2E-4CFB-9CE6-5790675B15F6}">
      <dgm:prSet/>
      <dgm:spPr/>
      <dgm:t>
        <a:bodyPr/>
        <a:lstStyle/>
        <a:p>
          <a:endParaRPr lang="ru-RU"/>
        </a:p>
      </dgm:t>
    </dgm:pt>
    <dgm:pt modelId="{B7C45DD8-C104-4F17-A5F6-8542638F027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Шадрина (Суркова) Мария Ивановна</a:t>
          </a:r>
          <a:endParaRPr lang="ru-RU" sz="1100" b="1" dirty="0">
            <a:solidFill>
              <a:srgbClr val="642F04"/>
            </a:solidFill>
          </a:endParaRPr>
        </a:p>
      </dgm:t>
    </dgm:pt>
    <dgm:pt modelId="{9A98FA00-437F-482A-B1F1-C8FDCCF1B770}" type="parTrans" cxnId="{4F7B4CC4-9957-44D8-8D2D-B168C083D63D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A53400AF-33C2-4479-9230-BD61A4EB2373}" type="sibTrans" cxnId="{4F7B4CC4-9957-44D8-8D2D-B168C083D63D}">
      <dgm:prSet/>
      <dgm:spPr/>
      <dgm:t>
        <a:bodyPr/>
        <a:lstStyle/>
        <a:p>
          <a:endParaRPr lang="ru-RU"/>
        </a:p>
      </dgm:t>
    </dgm:pt>
    <dgm:pt modelId="{755A9526-736B-4567-B037-DE9D099F569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Шадрин Иван Михайлович</a:t>
          </a:r>
          <a:endParaRPr lang="ru-RU" sz="1100" b="1" dirty="0">
            <a:solidFill>
              <a:srgbClr val="642F04"/>
            </a:solidFill>
          </a:endParaRPr>
        </a:p>
      </dgm:t>
    </dgm:pt>
    <dgm:pt modelId="{FA852068-652A-495B-8625-34F1503F00FB}" type="parTrans" cxnId="{3049711A-DE10-4269-85F7-6A6FCCD1A804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E838537B-D469-4FDF-9AA6-BC22CADADB4F}" type="sibTrans" cxnId="{3049711A-DE10-4269-85F7-6A6FCCD1A804}">
      <dgm:prSet/>
      <dgm:spPr/>
      <dgm:t>
        <a:bodyPr/>
        <a:lstStyle/>
        <a:p>
          <a:endParaRPr lang="ru-RU"/>
        </a:p>
      </dgm:t>
    </dgm:pt>
    <dgm:pt modelId="{C384279E-D332-42BB-BC1C-8609D2287034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Головченко Николай </a:t>
          </a:r>
          <a:r>
            <a:rPr lang="ru-RU" sz="1100" b="1" dirty="0" err="1" smtClean="0">
              <a:solidFill>
                <a:srgbClr val="642F04"/>
              </a:solidFill>
            </a:rPr>
            <a:t>Евставфьевич</a:t>
          </a:r>
          <a:endParaRPr lang="ru-RU" sz="1100" b="1" dirty="0">
            <a:solidFill>
              <a:srgbClr val="642F04"/>
            </a:solidFill>
          </a:endParaRPr>
        </a:p>
      </dgm:t>
    </dgm:pt>
    <dgm:pt modelId="{E9FF9BC8-E0F0-466F-86A8-628FB513066C}" type="parTrans" cxnId="{3EEECD3C-C3F8-4B64-B082-99046F58DEB7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A30646F9-AAB4-4D27-8CC1-56CD404A698C}" type="sibTrans" cxnId="{3EEECD3C-C3F8-4B64-B082-99046F58DEB7}">
      <dgm:prSet/>
      <dgm:spPr/>
      <dgm:t>
        <a:bodyPr/>
        <a:lstStyle/>
        <a:p>
          <a:endParaRPr lang="ru-RU"/>
        </a:p>
      </dgm:t>
    </dgm:pt>
    <dgm:pt modelId="{C28291D0-360A-4855-B87C-C9B8B19033E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Головченко (Лялина) Елизавета Федоровна</a:t>
          </a:r>
          <a:endParaRPr lang="ru-RU" sz="1100" b="1" dirty="0">
            <a:solidFill>
              <a:srgbClr val="642F04"/>
            </a:solidFill>
          </a:endParaRPr>
        </a:p>
      </dgm:t>
    </dgm:pt>
    <dgm:pt modelId="{4252884A-AADD-440C-A757-AFF1F3B1AF69}" type="parTrans" cxnId="{57284E5A-5AC5-49DE-B31D-881E531B1991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D360DAD0-1D25-4264-B9E9-C8A5FBC92867}" type="sibTrans" cxnId="{57284E5A-5AC5-49DE-B31D-881E531B1991}">
      <dgm:prSet/>
      <dgm:spPr/>
      <dgm:t>
        <a:bodyPr/>
        <a:lstStyle/>
        <a:p>
          <a:endParaRPr lang="ru-RU"/>
        </a:p>
      </dgm:t>
    </dgm:pt>
    <dgm:pt modelId="{A7747BB0-173C-42C7-9559-4928E82B139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Царенко Федор Федорович</a:t>
          </a:r>
          <a:endParaRPr lang="ru-RU" sz="1100" b="1" dirty="0">
            <a:solidFill>
              <a:srgbClr val="642F04"/>
            </a:solidFill>
          </a:endParaRPr>
        </a:p>
      </dgm:t>
    </dgm:pt>
    <dgm:pt modelId="{FBAB1877-8B14-4480-AC5F-D255468ECC71}" type="parTrans" cxnId="{268426C9-7BAA-48A9-9038-3359155EC5ED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7839B168-A2EB-464E-BCFB-3B94FA084CA0}" type="sibTrans" cxnId="{268426C9-7BAA-48A9-9038-3359155EC5ED}">
      <dgm:prSet/>
      <dgm:spPr/>
      <dgm:t>
        <a:bodyPr/>
        <a:lstStyle/>
        <a:p>
          <a:endParaRPr lang="ru-RU"/>
        </a:p>
      </dgm:t>
    </dgm:pt>
    <dgm:pt modelId="{3DABFC5F-AA43-484A-B9CE-01B3CAEE7D3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Царенко  (</a:t>
          </a:r>
          <a:r>
            <a:rPr lang="ru-RU" sz="1100" b="1" dirty="0" err="1" smtClean="0">
              <a:solidFill>
                <a:srgbClr val="642F04"/>
              </a:solidFill>
            </a:rPr>
            <a:t>Сакунова</a:t>
          </a:r>
          <a:r>
            <a:rPr lang="ru-RU" sz="1100" b="1" dirty="0" smtClean="0">
              <a:solidFill>
                <a:srgbClr val="642F04"/>
              </a:solidFill>
            </a:rPr>
            <a:t>) Зоя Афанасьевна</a:t>
          </a:r>
          <a:endParaRPr lang="ru-RU" sz="1100" b="1" dirty="0">
            <a:solidFill>
              <a:srgbClr val="642F04"/>
            </a:solidFill>
          </a:endParaRPr>
        </a:p>
      </dgm:t>
    </dgm:pt>
    <dgm:pt modelId="{B2C4434B-C0C3-4794-B0DA-1F29F24C6AB1}" type="parTrans" cxnId="{D41AD2E4-DC67-4984-B8F8-B71EEF344087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2B42DFC9-D3E0-4296-83AF-A45EE0682033}" type="sibTrans" cxnId="{D41AD2E4-DC67-4984-B8F8-B71EEF344087}">
      <dgm:prSet/>
      <dgm:spPr/>
      <dgm:t>
        <a:bodyPr/>
        <a:lstStyle/>
        <a:p>
          <a:endParaRPr lang="ru-RU"/>
        </a:p>
      </dgm:t>
    </dgm:pt>
    <dgm:pt modelId="{F5CD0198-DF23-44FC-B184-2C683629DA82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Самсонов Александр </a:t>
          </a:r>
          <a:r>
            <a:rPr lang="ru-RU" sz="1100" b="1" dirty="0" err="1" smtClean="0">
              <a:solidFill>
                <a:srgbClr val="642F04"/>
              </a:solidFill>
            </a:rPr>
            <a:t>Миронович</a:t>
          </a:r>
          <a:endParaRPr lang="ru-RU" sz="1100" b="1" dirty="0">
            <a:solidFill>
              <a:srgbClr val="642F04"/>
            </a:solidFill>
          </a:endParaRPr>
        </a:p>
      </dgm:t>
    </dgm:pt>
    <dgm:pt modelId="{92686297-18B9-4AA4-A29A-ED12673D574E}" type="parTrans" cxnId="{034A6E72-BD01-49CC-A939-D24F96177ED8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803D95C6-9513-4846-A0F1-531DF32F74A5}" type="sibTrans" cxnId="{034A6E72-BD01-49CC-A939-D24F96177ED8}">
      <dgm:prSet/>
      <dgm:spPr/>
      <dgm:t>
        <a:bodyPr/>
        <a:lstStyle/>
        <a:p>
          <a:endParaRPr lang="ru-RU"/>
        </a:p>
      </dgm:t>
    </dgm:pt>
    <dgm:pt modelId="{64CBFD0F-7D87-419C-B503-B879CAEA20B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100" b="1" dirty="0" smtClean="0">
              <a:solidFill>
                <a:srgbClr val="642F04"/>
              </a:solidFill>
            </a:rPr>
            <a:t>Самсонова (Морозова) Наталья Александровна</a:t>
          </a:r>
          <a:endParaRPr lang="ru-RU" sz="1100" b="1" dirty="0">
            <a:solidFill>
              <a:srgbClr val="642F04"/>
            </a:solidFill>
          </a:endParaRPr>
        </a:p>
      </dgm:t>
    </dgm:pt>
    <dgm:pt modelId="{FBEABF0F-1247-48EF-9E9F-464CDC231A96}" type="parTrans" cxnId="{E13F4D12-EC19-4DFE-A8E9-A41CD31AD405}">
      <dgm:prSet/>
      <dgm:spPr>
        <a:ln>
          <a:solidFill>
            <a:srgbClr val="642F04"/>
          </a:solidFill>
        </a:ln>
      </dgm:spPr>
      <dgm:t>
        <a:bodyPr/>
        <a:lstStyle/>
        <a:p>
          <a:endParaRPr lang="ru-RU"/>
        </a:p>
      </dgm:t>
    </dgm:pt>
    <dgm:pt modelId="{93BC7913-C52B-4E4F-B50B-82F5E289C274}" type="sibTrans" cxnId="{E13F4D12-EC19-4DFE-A8E9-A41CD31AD405}">
      <dgm:prSet/>
      <dgm:spPr/>
      <dgm:t>
        <a:bodyPr/>
        <a:lstStyle/>
        <a:p>
          <a:endParaRPr lang="ru-RU"/>
        </a:p>
      </dgm:t>
    </dgm:pt>
    <dgm:pt modelId="{156AF1DB-4F1A-43FA-A8A3-AD974140E14C}" type="pres">
      <dgm:prSet presAssocID="{3DBEF7F0-1D67-4595-A23C-E74C2458FE4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2E623-F451-40AC-9613-A9E8E933E1C3}" type="pres">
      <dgm:prSet presAssocID="{3DBEF7F0-1D67-4595-A23C-E74C2458FE49}" presName="hierFlow" presStyleCnt="0"/>
      <dgm:spPr/>
    </dgm:pt>
    <dgm:pt modelId="{1694713E-7C15-4C67-A4BE-66CFEB65FD4C}" type="pres">
      <dgm:prSet presAssocID="{3DBEF7F0-1D67-4595-A23C-E74C2458FE4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C5957D-7962-4740-AF19-602A40C8FBA8}" type="pres">
      <dgm:prSet presAssocID="{F520FB5B-CF42-4EBD-8B04-6F2057AF68EC}" presName="Name14" presStyleCnt="0"/>
      <dgm:spPr/>
    </dgm:pt>
    <dgm:pt modelId="{2E9958DB-5722-40A7-AE4B-A3F9958A99BE}" type="pres">
      <dgm:prSet presAssocID="{F520FB5B-CF42-4EBD-8B04-6F2057AF68EC}" presName="level1Shape" presStyleLbl="node0" presStyleIdx="0" presStyleCnt="1" custScaleX="338607" custScaleY="347296" custLinFactY="-100000" custLinFactNeighborX="243" custLinFactNeighborY="-108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CA5EF0-4597-4555-89F0-DEE451BA57F9}" type="pres">
      <dgm:prSet presAssocID="{F520FB5B-CF42-4EBD-8B04-6F2057AF68EC}" presName="hierChild2" presStyleCnt="0"/>
      <dgm:spPr/>
    </dgm:pt>
    <dgm:pt modelId="{73E5EA1F-486C-47E8-A2C1-655F9A4C2A07}" type="pres">
      <dgm:prSet presAssocID="{A5898EE1-8293-4D8B-8F64-7C6799758931}" presName="Name19" presStyleLbl="parChTrans1D2" presStyleIdx="0" presStyleCnt="2"/>
      <dgm:spPr/>
      <dgm:t>
        <a:bodyPr/>
        <a:lstStyle/>
        <a:p>
          <a:endParaRPr lang="ru-RU"/>
        </a:p>
      </dgm:t>
    </dgm:pt>
    <dgm:pt modelId="{6FA7FB82-5560-4E0E-B9B0-C3339B0FC418}" type="pres">
      <dgm:prSet presAssocID="{3A406376-B87E-4738-8748-6EEEAB0F6F0F}" presName="Name21" presStyleCnt="0"/>
      <dgm:spPr/>
    </dgm:pt>
    <dgm:pt modelId="{262E1D77-F5E0-42EA-AFC0-6D9B390D5A48}" type="pres">
      <dgm:prSet presAssocID="{3A406376-B87E-4738-8748-6EEEAB0F6F0F}" presName="level2Shape" presStyleLbl="node2" presStyleIdx="0" presStyleCnt="2" custScaleX="424997" custScaleY="289928" custLinFactY="-21072" custLinFactNeighborX="1334" custLinFactNeighborY="-100000"/>
      <dgm:spPr/>
      <dgm:t>
        <a:bodyPr/>
        <a:lstStyle/>
        <a:p>
          <a:endParaRPr lang="ru-RU"/>
        </a:p>
      </dgm:t>
    </dgm:pt>
    <dgm:pt modelId="{B7303907-B159-4302-9171-A0D797037EF6}" type="pres">
      <dgm:prSet presAssocID="{3A406376-B87E-4738-8748-6EEEAB0F6F0F}" presName="hierChild3" presStyleCnt="0"/>
      <dgm:spPr/>
    </dgm:pt>
    <dgm:pt modelId="{DB99AC82-D2C0-4D25-9B78-F50F76675A4B}" type="pres">
      <dgm:prSet presAssocID="{83169F5C-378D-4C56-8B4D-72854AE0A3EA}" presName="Name19" presStyleLbl="parChTrans1D3" presStyleIdx="0" presStyleCnt="4"/>
      <dgm:spPr/>
      <dgm:t>
        <a:bodyPr/>
        <a:lstStyle/>
        <a:p>
          <a:endParaRPr lang="ru-RU"/>
        </a:p>
      </dgm:t>
    </dgm:pt>
    <dgm:pt modelId="{64DB1F41-B997-4E38-9BF9-C79D9F2DE59A}" type="pres">
      <dgm:prSet presAssocID="{4E737660-D835-413B-8536-7C4D155E0B88}" presName="Name21" presStyleCnt="0"/>
      <dgm:spPr/>
    </dgm:pt>
    <dgm:pt modelId="{E5663F5D-0F4D-4938-B1CE-D7CAB9FC8608}" type="pres">
      <dgm:prSet presAssocID="{4E737660-D835-413B-8536-7C4D155E0B88}" presName="level2Shape" presStyleLbl="node3" presStyleIdx="0" presStyleCnt="4" custScaleX="445484" custScaleY="264379" custLinFactNeighborX="76102" custLinFactNeighborY="-57000"/>
      <dgm:spPr/>
      <dgm:t>
        <a:bodyPr/>
        <a:lstStyle/>
        <a:p>
          <a:endParaRPr lang="ru-RU"/>
        </a:p>
      </dgm:t>
    </dgm:pt>
    <dgm:pt modelId="{0D00943B-BCDF-4697-B58C-EE1BB7B92838}" type="pres">
      <dgm:prSet presAssocID="{4E737660-D835-413B-8536-7C4D155E0B88}" presName="hierChild3" presStyleCnt="0"/>
      <dgm:spPr/>
    </dgm:pt>
    <dgm:pt modelId="{5CD7422D-90B1-4FAE-B437-EB44EE607FF0}" type="pres">
      <dgm:prSet presAssocID="{9A98FA00-437F-482A-B1F1-C8FDCCF1B770}" presName="Name19" presStyleLbl="parChTrans1D4" presStyleIdx="0" presStyleCnt="8"/>
      <dgm:spPr/>
      <dgm:t>
        <a:bodyPr/>
        <a:lstStyle/>
        <a:p>
          <a:endParaRPr lang="ru-RU"/>
        </a:p>
      </dgm:t>
    </dgm:pt>
    <dgm:pt modelId="{131EB9AC-4A31-4CA0-A8D6-398A2B9D1BDD}" type="pres">
      <dgm:prSet presAssocID="{B7C45DD8-C104-4F17-A5F6-8542638F0275}" presName="Name21" presStyleCnt="0"/>
      <dgm:spPr/>
    </dgm:pt>
    <dgm:pt modelId="{310F1B15-92A9-45B9-A953-FACF06912DC2}" type="pres">
      <dgm:prSet presAssocID="{B7C45DD8-C104-4F17-A5F6-8542638F0275}" presName="level2Shape" presStyleLbl="node4" presStyleIdx="0" presStyleCnt="8" custScaleX="253004" custScaleY="230550" custLinFactNeighborX="-971" custLinFactNeighborY="13954"/>
      <dgm:spPr/>
      <dgm:t>
        <a:bodyPr/>
        <a:lstStyle/>
        <a:p>
          <a:endParaRPr lang="ru-RU"/>
        </a:p>
      </dgm:t>
    </dgm:pt>
    <dgm:pt modelId="{F86F053C-AD19-45DD-B744-3C54E58439A2}" type="pres">
      <dgm:prSet presAssocID="{B7C45DD8-C104-4F17-A5F6-8542638F0275}" presName="hierChild3" presStyleCnt="0"/>
      <dgm:spPr/>
    </dgm:pt>
    <dgm:pt modelId="{CDE7247C-8E9C-4D0F-825A-F3EDF6E647CF}" type="pres">
      <dgm:prSet presAssocID="{FA852068-652A-495B-8625-34F1503F00FB}" presName="Name19" presStyleLbl="parChTrans1D4" presStyleIdx="1" presStyleCnt="8"/>
      <dgm:spPr/>
      <dgm:t>
        <a:bodyPr/>
        <a:lstStyle/>
        <a:p>
          <a:endParaRPr lang="ru-RU"/>
        </a:p>
      </dgm:t>
    </dgm:pt>
    <dgm:pt modelId="{9E9C412E-1821-45A8-AE39-B0C2350B49C1}" type="pres">
      <dgm:prSet presAssocID="{755A9526-736B-4567-B037-DE9D099F5696}" presName="Name21" presStyleCnt="0"/>
      <dgm:spPr/>
    </dgm:pt>
    <dgm:pt modelId="{A519C12C-3818-4535-9D14-36DBCBD76D2B}" type="pres">
      <dgm:prSet presAssocID="{755A9526-736B-4567-B037-DE9D099F5696}" presName="level2Shape" presStyleLbl="node4" presStyleIdx="1" presStyleCnt="8" custScaleX="233111" custScaleY="230550" custLinFactNeighborX="-21736" custLinFactNeighborY="13954"/>
      <dgm:spPr/>
      <dgm:t>
        <a:bodyPr/>
        <a:lstStyle/>
        <a:p>
          <a:endParaRPr lang="ru-RU"/>
        </a:p>
      </dgm:t>
    </dgm:pt>
    <dgm:pt modelId="{F2FEE415-646B-4092-952D-EFAE54FC0C46}" type="pres">
      <dgm:prSet presAssocID="{755A9526-736B-4567-B037-DE9D099F5696}" presName="hierChild3" presStyleCnt="0"/>
      <dgm:spPr/>
    </dgm:pt>
    <dgm:pt modelId="{95775BD6-3F67-49CC-A75C-6A36EAF0A853}" type="pres">
      <dgm:prSet presAssocID="{EAF0E3E2-9DA4-43F9-8147-9ECEA33F8084}" presName="Name19" presStyleLbl="parChTrans1D3" presStyleIdx="1" presStyleCnt="4"/>
      <dgm:spPr/>
      <dgm:t>
        <a:bodyPr/>
        <a:lstStyle/>
        <a:p>
          <a:endParaRPr lang="ru-RU"/>
        </a:p>
      </dgm:t>
    </dgm:pt>
    <dgm:pt modelId="{4D07FF5E-C1B6-4E8F-A49F-D39837844D21}" type="pres">
      <dgm:prSet presAssocID="{F69CB042-4862-4E9A-87AB-5764DC1FBF63}" presName="Name21" presStyleCnt="0"/>
      <dgm:spPr/>
    </dgm:pt>
    <dgm:pt modelId="{F45F3EEC-04BD-4F07-B088-D3D765C1436F}" type="pres">
      <dgm:prSet presAssocID="{F69CB042-4862-4E9A-87AB-5764DC1FBF63}" presName="level2Shape" presStyleLbl="node3" presStyleIdx="1" presStyleCnt="4" custScaleX="442458" custScaleY="234648" custLinFactNeighborX="-14462" custLinFactNeighborY="-57000"/>
      <dgm:spPr/>
      <dgm:t>
        <a:bodyPr/>
        <a:lstStyle/>
        <a:p>
          <a:endParaRPr lang="ru-RU"/>
        </a:p>
      </dgm:t>
    </dgm:pt>
    <dgm:pt modelId="{A3AFBA81-2DB6-42BB-901B-710C3AAAFA89}" type="pres">
      <dgm:prSet presAssocID="{F69CB042-4862-4E9A-87AB-5764DC1FBF63}" presName="hierChild3" presStyleCnt="0"/>
      <dgm:spPr/>
    </dgm:pt>
    <dgm:pt modelId="{40344536-2B0C-4289-865A-0B6F4587E024}" type="pres">
      <dgm:prSet presAssocID="{E9FF9BC8-E0F0-466F-86A8-628FB513066C}" presName="Name19" presStyleLbl="parChTrans1D4" presStyleIdx="2" presStyleCnt="8"/>
      <dgm:spPr/>
      <dgm:t>
        <a:bodyPr/>
        <a:lstStyle/>
        <a:p>
          <a:endParaRPr lang="ru-RU"/>
        </a:p>
      </dgm:t>
    </dgm:pt>
    <dgm:pt modelId="{2B99B9E4-EA20-4809-86DB-C047E8F99A7D}" type="pres">
      <dgm:prSet presAssocID="{C384279E-D332-42BB-BC1C-8609D2287034}" presName="Name21" presStyleCnt="0"/>
      <dgm:spPr/>
    </dgm:pt>
    <dgm:pt modelId="{64757D9E-2353-4F1D-9A12-488999C11C81}" type="pres">
      <dgm:prSet presAssocID="{C384279E-D332-42BB-BC1C-8609D2287034}" presName="level2Shape" presStyleLbl="node4" presStyleIdx="2" presStyleCnt="8" custScaleX="255105" custScaleY="230550" custLinFactNeighborX="-32459" custLinFactNeighborY="684"/>
      <dgm:spPr/>
      <dgm:t>
        <a:bodyPr/>
        <a:lstStyle/>
        <a:p>
          <a:endParaRPr lang="ru-RU"/>
        </a:p>
      </dgm:t>
    </dgm:pt>
    <dgm:pt modelId="{FE643269-2893-45C8-B885-8B792CF1D7FE}" type="pres">
      <dgm:prSet presAssocID="{C384279E-D332-42BB-BC1C-8609D2287034}" presName="hierChild3" presStyleCnt="0"/>
      <dgm:spPr/>
    </dgm:pt>
    <dgm:pt modelId="{7B68DAD7-FC42-4A8C-81C0-80F53B5CB74B}" type="pres">
      <dgm:prSet presAssocID="{4252884A-AADD-440C-A757-AFF1F3B1AF69}" presName="Name19" presStyleLbl="parChTrans1D4" presStyleIdx="3" presStyleCnt="8"/>
      <dgm:spPr/>
      <dgm:t>
        <a:bodyPr/>
        <a:lstStyle/>
        <a:p>
          <a:endParaRPr lang="ru-RU"/>
        </a:p>
      </dgm:t>
    </dgm:pt>
    <dgm:pt modelId="{397A1285-E60D-4DE7-9B22-FBB07AAB6BA9}" type="pres">
      <dgm:prSet presAssocID="{C28291D0-360A-4855-B87C-C9B8B19033EF}" presName="Name21" presStyleCnt="0"/>
      <dgm:spPr/>
    </dgm:pt>
    <dgm:pt modelId="{6A2E22D1-1C2B-4383-9A31-ADFA77197BED}" type="pres">
      <dgm:prSet presAssocID="{C28291D0-360A-4855-B87C-C9B8B19033EF}" presName="level2Shape" presStyleLbl="node4" presStyleIdx="3" presStyleCnt="8" custAng="0" custScaleX="342557" custScaleY="222064" custLinFactNeighborX="-43755" custLinFactNeighborY="684"/>
      <dgm:spPr/>
      <dgm:t>
        <a:bodyPr/>
        <a:lstStyle/>
        <a:p>
          <a:endParaRPr lang="ru-RU"/>
        </a:p>
      </dgm:t>
    </dgm:pt>
    <dgm:pt modelId="{A5AA7ADE-99B4-41AA-88FD-6A6A312D9BAF}" type="pres">
      <dgm:prSet presAssocID="{C28291D0-360A-4855-B87C-C9B8B19033EF}" presName="hierChild3" presStyleCnt="0"/>
      <dgm:spPr/>
    </dgm:pt>
    <dgm:pt modelId="{C5343A36-5030-4A9E-9D19-9E2B0024D5EE}" type="pres">
      <dgm:prSet presAssocID="{79171E15-0AF7-4AF6-8A92-FA40B5A2E98D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FEE18E4-7FCF-4BE8-9903-89D218F52F27}" type="pres">
      <dgm:prSet presAssocID="{C59A4BD8-5D69-4234-8335-3C0BB16A2A5A}" presName="Name21" presStyleCnt="0"/>
      <dgm:spPr/>
    </dgm:pt>
    <dgm:pt modelId="{200D193C-C504-40A5-8AAA-ACA9154671A0}" type="pres">
      <dgm:prSet presAssocID="{C59A4BD8-5D69-4234-8335-3C0BB16A2A5A}" presName="level2Shape" presStyleLbl="node2" presStyleIdx="1" presStyleCnt="2" custScaleX="376634" custScaleY="246810" custLinFactY="-21072" custLinFactNeighborX="-9776" custLinFactNeighborY="-100000"/>
      <dgm:spPr/>
      <dgm:t>
        <a:bodyPr/>
        <a:lstStyle/>
        <a:p>
          <a:endParaRPr lang="ru-RU"/>
        </a:p>
      </dgm:t>
    </dgm:pt>
    <dgm:pt modelId="{BCA5FAFD-3361-4E89-83A2-20807AE5A000}" type="pres">
      <dgm:prSet presAssocID="{C59A4BD8-5D69-4234-8335-3C0BB16A2A5A}" presName="hierChild3" presStyleCnt="0"/>
      <dgm:spPr/>
    </dgm:pt>
    <dgm:pt modelId="{D79B7AC2-EE2D-4CBB-85F9-7909CD418C04}" type="pres">
      <dgm:prSet presAssocID="{91EE7B3B-45FF-4DBF-BACA-D671C66025B8}" presName="Name19" presStyleLbl="parChTrans1D3" presStyleIdx="2" presStyleCnt="4"/>
      <dgm:spPr/>
      <dgm:t>
        <a:bodyPr/>
        <a:lstStyle/>
        <a:p>
          <a:endParaRPr lang="ru-RU"/>
        </a:p>
      </dgm:t>
    </dgm:pt>
    <dgm:pt modelId="{DB35DACA-8084-4031-9949-61F310C3B1A9}" type="pres">
      <dgm:prSet presAssocID="{1AEA0F67-2949-4773-A35E-5D53E22CD59C}" presName="Name21" presStyleCnt="0"/>
      <dgm:spPr/>
    </dgm:pt>
    <dgm:pt modelId="{311C9865-97EE-4B51-970C-DA0C83355375}" type="pres">
      <dgm:prSet presAssocID="{1AEA0F67-2949-4773-A35E-5D53E22CD59C}" presName="level2Shape" presStyleLbl="node3" presStyleIdx="2" presStyleCnt="4" custScaleX="393382" custScaleY="253524" custLinFactNeighborY="-43213"/>
      <dgm:spPr/>
      <dgm:t>
        <a:bodyPr/>
        <a:lstStyle/>
        <a:p>
          <a:endParaRPr lang="ru-RU"/>
        </a:p>
      </dgm:t>
    </dgm:pt>
    <dgm:pt modelId="{2B487900-5ED4-439C-B68C-4261A7695771}" type="pres">
      <dgm:prSet presAssocID="{1AEA0F67-2949-4773-A35E-5D53E22CD59C}" presName="hierChild3" presStyleCnt="0"/>
      <dgm:spPr/>
    </dgm:pt>
    <dgm:pt modelId="{A9CDA4E1-E78E-466E-805E-1492CEAF6DE5}" type="pres">
      <dgm:prSet presAssocID="{FBAB1877-8B14-4480-AC5F-D255468ECC71}" presName="Name19" presStyleLbl="parChTrans1D4" presStyleIdx="4" presStyleCnt="8"/>
      <dgm:spPr/>
      <dgm:t>
        <a:bodyPr/>
        <a:lstStyle/>
        <a:p>
          <a:endParaRPr lang="ru-RU"/>
        </a:p>
      </dgm:t>
    </dgm:pt>
    <dgm:pt modelId="{509274A3-6518-4404-8ABA-A00F8A7D2FDC}" type="pres">
      <dgm:prSet presAssocID="{A7747BB0-173C-42C7-9559-4928E82B139F}" presName="Name21" presStyleCnt="0"/>
      <dgm:spPr/>
    </dgm:pt>
    <dgm:pt modelId="{B6A887A4-BE98-4078-9917-8E1BE75DA275}" type="pres">
      <dgm:prSet presAssocID="{A7747BB0-173C-42C7-9559-4928E82B139F}" presName="level2Shape" presStyleLbl="node4" presStyleIdx="4" presStyleCnt="8" custScaleX="241100" custScaleY="230550" custLinFactNeighborX="-33717"/>
      <dgm:spPr/>
      <dgm:t>
        <a:bodyPr/>
        <a:lstStyle/>
        <a:p>
          <a:endParaRPr lang="ru-RU"/>
        </a:p>
      </dgm:t>
    </dgm:pt>
    <dgm:pt modelId="{F6062AA3-9586-43F3-8C6A-DA96BA0DDEC3}" type="pres">
      <dgm:prSet presAssocID="{A7747BB0-173C-42C7-9559-4928E82B139F}" presName="hierChild3" presStyleCnt="0"/>
      <dgm:spPr/>
    </dgm:pt>
    <dgm:pt modelId="{CA374191-7487-4A63-AF11-C01E1AC60FD8}" type="pres">
      <dgm:prSet presAssocID="{B2C4434B-C0C3-4794-B0DA-1F29F24C6AB1}" presName="Name19" presStyleLbl="parChTrans1D4" presStyleIdx="5" presStyleCnt="8"/>
      <dgm:spPr/>
      <dgm:t>
        <a:bodyPr/>
        <a:lstStyle/>
        <a:p>
          <a:endParaRPr lang="ru-RU"/>
        </a:p>
      </dgm:t>
    </dgm:pt>
    <dgm:pt modelId="{6020056B-1B9E-437A-978F-8A1D34CB0458}" type="pres">
      <dgm:prSet presAssocID="{3DABFC5F-AA43-484A-B9CE-01B3CAEE7D37}" presName="Name21" presStyleCnt="0"/>
      <dgm:spPr/>
    </dgm:pt>
    <dgm:pt modelId="{7C44997A-C2D4-4BB4-B844-A44BD09863A6}" type="pres">
      <dgm:prSet presAssocID="{3DABFC5F-AA43-484A-B9CE-01B3CAEE7D37}" presName="level2Shape" presStyleLbl="node4" presStyleIdx="5" presStyleCnt="8" custScaleX="275424" custScaleY="223018" custLinFactNeighborX="-29784"/>
      <dgm:spPr/>
      <dgm:t>
        <a:bodyPr/>
        <a:lstStyle/>
        <a:p>
          <a:endParaRPr lang="ru-RU"/>
        </a:p>
      </dgm:t>
    </dgm:pt>
    <dgm:pt modelId="{4D2DCEC5-EF29-47E6-AAA1-D37E300C66CB}" type="pres">
      <dgm:prSet presAssocID="{3DABFC5F-AA43-484A-B9CE-01B3CAEE7D37}" presName="hierChild3" presStyleCnt="0"/>
      <dgm:spPr/>
    </dgm:pt>
    <dgm:pt modelId="{D03CFECE-CA6A-4C35-8BE0-8916CBFF39F4}" type="pres">
      <dgm:prSet presAssocID="{AE75606D-94C6-4409-A323-850EC963EFD2}" presName="Name19" presStyleLbl="parChTrans1D3" presStyleIdx="3" presStyleCnt="4"/>
      <dgm:spPr/>
      <dgm:t>
        <a:bodyPr/>
        <a:lstStyle/>
        <a:p>
          <a:endParaRPr lang="ru-RU"/>
        </a:p>
      </dgm:t>
    </dgm:pt>
    <dgm:pt modelId="{9432E10C-B5B2-40A1-BEBB-94EC76C23EF7}" type="pres">
      <dgm:prSet presAssocID="{97045663-55EC-4CA9-8AC4-D56F0E1B0AAE}" presName="Name21" presStyleCnt="0"/>
      <dgm:spPr/>
    </dgm:pt>
    <dgm:pt modelId="{C5CE57D9-6A52-4C67-A8BA-C648F3AE5DAE}" type="pres">
      <dgm:prSet presAssocID="{97045663-55EC-4CA9-8AC4-D56F0E1B0AAE}" presName="level2Shape" presStyleLbl="node3" presStyleIdx="3" presStyleCnt="4" custScaleX="495712" custScaleY="253622" custLinFactX="-10937" custLinFactNeighborX="-100000" custLinFactNeighborY="-41979"/>
      <dgm:spPr/>
      <dgm:t>
        <a:bodyPr/>
        <a:lstStyle/>
        <a:p>
          <a:endParaRPr lang="ru-RU"/>
        </a:p>
      </dgm:t>
    </dgm:pt>
    <dgm:pt modelId="{1E091549-DDB1-48CB-B2F3-91FFE0E80832}" type="pres">
      <dgm:prSet presAssocID="{97045663-55EC-4CA9-8AC4-D56F0E1B0AAE}" presName="hierChild3" presStyleCnt="0"/>
      <dgm:spPr/>
    </dgm:pt>
    <dgm:pt modelId="{BFC3D4FF-F015-4D0F-B436-3C622B54A4A9}" type="pres">
      <dgm:prSet presAssocID="{92686297-18B9-4AA4-A29A-ED12673D574E}" presName="Name19" presStyleLbl="parChTrans1D4" presStyleIdx="6" presStyleCnt="8"/>
      <dgm:spPr/>
      <dgm:t>
        <a:bodyPr/>
        <a:lstStyle/>
        <a:p>
          <a:endParaRPr lang="ru-RU"/>
        </a:p>
      </dgm:t>
    </dgm:pt>
    <dgm:pt modelId="{1E2D3C2C-3D99-4A89-94AB-A2C139E8E060}" type="pres">
      <dgm:prSet presAssocID="{F5CD0198-DF23-44FC-B184-2C683629DA82}" presName="Name21" presStyleCnt="0"/>
      <dgm:spPr/>
    </dgm:pt>
    <dgm:pt modelId="{CE9EDFFE-45B0-4455-8076-CAF2C0D33E1C}" type="pres">
      <dgm:prSet presAssocID="{F5CD0198-DF23-44FC-B184-2C683629DA82}" presName="level2Shape" presStyleLbl="node4" presStyleIdx="6" presStyleCnt="8" custScaleX="246467" custScaleY="230550" custLinFactNeighborX="-20797"/>
      <dgm:spPr/>
      <dgm:t>
        <a:bodyPr/>
        <a:lstStyle/>
        <a:p>
          <a:endParaRPr lang="ru-RU"/>
        </a:p>
      </dgm:t>
    </dgm:pt>
    <dgm:pt modelId="{DC0DA313-5B5A-4E34-B590-C3EDE49991E1}" type="pres">
      <dgm:prSet presAssocID="{F5CD0198-DF23-44FC-B184-2C683629DA82}" presName="hierChild3" presStyleCnt="0"/>
      <dgm:spPr/>
    </dgm:pt>
    <dgm:pt modelId="{B11AA2F6-A054-416C-A16E-EABEF7E7E7C3}" type="pres">
      <dgm:prSet presAssocID="{FBEABF0F-1247-48EF-9E9F-464CDC231A96}" presName="Name19" presStyleLbl="parChTrans1D4" presStyleIdx="7" presStyleCnt="8"/>
      <dgm:spPr/>
      <dgm:t>
        <a:bodyPr/>
        <a:lstStyle/>
        <a:p>
          <a:endParaRPr lang="ru-RU"/>
        </a:p>
      </dgm:t>
    </dgm:pt>
    <dgm:pt modelId="{165D8252-84E1-4AC0-B188-987619BA49B6}" type="pres">
      <dgm:prSet presAssocID="{64CBFD0F-7D87-419C-B503-B879CAEA20B3}" presName="Name21" presStyleCnt="0"/>
      <dgm:spPr/>
    </dgm:pt>
    <dgm:pt modelId="{48FBDCB5-D3F0-4A85-925B-719E99B8C83F}" type="pres">
      <dgm:prSet presAssocID="{64CBFD0F-7D87-419C-B503-B879CAEA20B3}" presName="level2Shape" presStyleLbl="node4" presStyleIdx="7" presStyleCnt="8" custScaleX="291936" custScaleY="230550" custLinFactNeighborX="-34759" custLinFactNeighborY="1562"/>
      <dgm:spPr/>
      <dgm:t>
        <a:bodyPr/>
        <a:lstStyle/>
        <a:p>
          <a:endParaRPr lang="ru-RU"/>
        </a:p>
      </dgm:t>
    </dgm:pt>
    <dgm:pt modelId="{49C1C1D3-606B-4286-BCF5-61CB025E31A7}" type="pres">
      <dgm:prSet presAssocID="{64CBFD0F-7D87-419C-B503-B879CAEA20B3}" presName="hierChild3" presStyleCnt="0"/>
      <dgm:spPr/>
    </dgm:pt>
    <dgm:pt modelId="{C82A0BB8-A99D-4304-ABC5-4C70C7F4C43C}" type="pres">
      <dgm:prSet presAssocID="{3DBEF7F0-1D67-4595-A23C-E74C2458FE49}" presName="bgShapesFlow" presStyleCnt="0"/>
      <dgm:spPr/>
    </dgm:pt>
  </dgm:ptLst>
  <dgm:cxnLst>
    <dgm:cxn modelId="{F78B1F11-870D-48B5-9B0A-0EEA2CD491BB}" srcId="{3A406376-B87E-4738-8748-6EEEAB0F6F0F}" destId="{F69CB042-4862-4E9A-87AB-5764DC1FBF63}" srcOrd="1" destOrd="0" parTransId="{EAF0E3E2-9DA4-43F9-8147-9ECEA33F8084}" sibTransId="{D4996D36-72F2-4B87-9D4E-04A127407748}"/>
    <dgm:cxn modelId="{27694F4E-14F3-49C2-B346-BD7B7F07C9BB}" type="presOf" srcId="{4252884A-AADD-440C-A757-AFF1F3B1AF69}" destId="{7B68DAD7-FC42-4A8C-81C0-80F53B5CB74B}" srcOrd="0" destOrd="0" presId="urn:microsoft.com/office/officeart/2005/8/layout/hierarchy6"/>
    <dgm:cxn modelId="{DFFF541A-569D-4C89-A626-6E9EBF40A097}" type="presOf" srcId="{3A406376-B87E-4738-8748-6EEEAB0F6F0F}" destId="{262E1D77-F5E0-42EA-AFC0-6D9B390D5A48}" srcOrd="0" destOrd="0" presId="urn:microsoft.com/office/officeart/2005/8/layout/hierarchy6"/>
    <dgm:cxn modelId="{B1248887-AE37-4A42-9C4A-6A79D8967BD1}" type="presOf" srcId="{EAF0E3E2-9DA4-43F9-8147-9ECEA33F8084}" destId="{95775BD6-3F67-49CC-A75C-6A36EAF0A853}" srcOrd="0" destOrd="0" presId="urn:microsoft.com/office/officeart/2005/8/layout/hierarchy6"/>
    <dgm:cxn modelId="{52C18215-DA40-4FA6-9B79-69EF7AF8FC41}" srcId="{3DBEF7F0-1D67-4595-A23C-E74C2458FE49}" destId="{F520FB5B-CF42-4EBD-8B04-6F2057AF68EC}" srcOrd="0" destOrd="0" parTransId="{3A145754-7B85-4017-9AAD-2E69BA1A3067}" sibTransId="{A002F654-ADC6-4A76-A4E6-87AE4B2798D5}"/>
    <dgm:cxn modelId="{A1C1EE1F-F0D9-4690-B5A3-D8C88F34A398}" type="presOf" srcId="{F520FB5B-CF42-4EBD-8B04-6F2057AF68EC}" destId="{2E9958DB-5722-40A7-AE4B-A3F9958A99BE}" srcOrd="0" destOrd="0" presId="urn:microsoft.com/office/officeart/2005/8/layout/hierarchy6"/>
    <dgm:cxn modelId="{C3D7C89F-7047-48C3-84B8-0A0EF91A73E7}" type="presOf" srcId="{3DABFC5F-AA43-484A-B9CE-01B3CAEE7D37}" destId="{7C44997A-C2D4-4BB4-B844-A44BD09863A6}" srcOrd="0" destOrd="0" presId="urn:microsoft.com/office/officeart/2005/8/layout/hierarchy6"/>
    <dgm:cxn modelId="{68F73962-C89D-4F81-85CA-F36204222241}" type="presOf" srcId="{FA852068-652A-495B-8625-34F1503F00FB}" destId="{CDE7247C-8E9C-4D0F-825A-F3EDF6E647CF}" srcOrd="0" destOrd="0" presId="urn:microsoft.com/office/officeart/2005/8/layout/hierarchy6"/>
    <dgm:cxn modelId="{B8B288D3-3571-4652-8719-7444D2E8277E}" type="presOf" srcId="{A7747BB0-173C-42C7-9559-4928E82B139F}" destId="{B6A887A4-BE98-4078-9917-8E1BE75DA275}" srcOrd="0" destOrd="0" presId="urn:microsoft.com/office/officeart/2005/8/layout/hierarchy6"/>
    <dgm:cxn modelId="{DD78D5B6-09B1-4D00-A01C-EBAC1665D344}" type="presOf" srcId="{3DBEF7F0-1D67-4595-A23C-E74C2458FE49}" destId="{156AF1DB-4F1A-43FA-A8A3-AD974140E14C}" srcOrd="0" destOrd="0" presId="urn:microsoft.com/office/officeart/2005/8/layout/hierarchy6"/>
    <dgm:cxn modelId="{B9632DD7-5514-4CEB-8245-55C459F647DC}" type="presOf" srcId="{9A98FA00-437F-482A-B1F1-C8FDCCF1B770}" destId="{5CD7422D-90B1-4FAE-B437-EB44EE607FF0}" srcOrd="0" destOrd="0" presId="urn:microsoft.com/office/officeart/2005/8/layout/hierarchy6"/>
    <dgm:cxn modelId="{B3503B2C-6229-47F5-A41A-5020C21EDA5B}" type="presOf" srcId="{1AEA0F67-2949-4773-A35E-5D53E22CD59C}" destId="{311C9865-97EE-4B51-970C-DA0C83355375}" srcOrd="0" destOrd="0" presId="urn:microsoft.com/office/officeart/2005/8/layout/hierarchy6"/>
    <dgm:cxn modelId="{3EEECD3C-C3F8-4B64-B082-99046F58DEB7}" srcId="{F69CB042-4862-4E9A-87AB-5764DC1FBF63}" destId="{C384279E-D332-42BB-BC1C-8609D2287034}" srcOrd="0" destOrd="0" parTransId="{E9FF9BC8-E0F0-466F-86A8-628FB513066C}" sibTransId="{A30646F9-AAB4-4D27-8CC1-56CD404A698C}"/>
    <dgm:cxn modelId="{6A36EC0D-8FEE-4023-93E9-DEA00CD2C91E}" type="presOf" srcId="{B7C45DD8-C104-4F17-A5F6-8542638F0275}" destId="{310F1B15-92A9-45B9-A953-FACF06912DC2}" srcOrd="0" destOrd="0" presId="urn:microsoft.com/office/officeart/2005/8/layout/hierarchy6"/>
    <dgm:cxn modelId="{839D2D75-2DF8-460F-B4D4-A0E1CB2FEEAB}" type="presOf" srcId="{79171E15-0AF7-4AF6-8A92-FA40B5A2E98D}" destId="{C5343A36-5030-4A9E-9D19-9E2B0024D5EE}" srcOrd="0" destOrd="0" presId="urn:microsoft.com/office/officeart/2005/8/layout/hierarchy6"/>
    <dgm:cxn modelId="{6FD5B5C4-BCB3-43C8-A738-71767DBF6DEB}" type="presOf" srcId="{C384279E-D332-42BB-BC1C-8609D2287034}" destId="{64757D9E-2353-4F1D-9A12-488999C11C81}" srcOrd="0" destOrd="0" presId="urn:microsoft.com/office/officeart/2005/8/layout/hierarchy6"/>
    <dgm:cxn modelId="{268426C9-7BAA-48A9-9038-3359155EC5ED}" srcId="{1AEA0F67-2949-4773-A35E-5D53E22CD59C}" destId="{A7747BB0-173C-42C7-9559-4928E82B139F}" srcOrd="0" destOrd="0" parTransId="{FBAB1877-8B14-4480-AC5F-D255468ECC71}" sibTransId="{7839B168-A2EB-464E-BCFB-3B94FA084CA0}"/>
    <dgm:cxn modelId="{57284E5A-5AC5-49DE-B31D-881E531B1991}" srcId="{F69CB042-4862-4E9A-87AB-5764DC1FBF63}" destId="{C28291D0-360A-4855-B87C-C9B8B19033EF}" srcOrd="1" destOrd="0" parTransId="{4252884A-AADD-440C-A757-AFF1F3B1AF69}" sibTransId="{D360DAD0-1D25-4264-B9E9-C8A5FBC92867}"/>
    <dgm:cxn modelId="{BE562363-4F2E-4CFB-9CE6-5790675B15F6}" srcId="{C59A4BD8-5D69-4234-8335-3C0BB16A2A5A}" destId="{97045663-55EC-4CA9-8AC4-D56F0E1B0AAE}" srcOrd="1" destOrd="0" parTransId="{AE75606D-94C6-4409-A323-850EC963EFD2}" sibTransId="{936CDCE7-24FF-4BC1-90F4-7939DC26D8EB}"/>
    <dgm:cxn modelId="{B096CB48-4621-4355-AAD1-F503C2CC856D}" type="presOf" srcId="{83169F5C-378D-4C56-8B4D-72854AE0A3EA}" destId="{DB99AC82-D2C0-4D25-9B78-F50F76675A4B}" srcOrd="0" destOrd="0" presId="urn:microsoft.com/office/officeart/2005/8/layout/hierarchy6"/>
    <dgm:cxn modelId="{034A6E72-BD01-49CC-A939-D24F96177ED8}" srcId="{97045663-55EC-4CA9-8AC4-D56F0E1B0AAE}" destId="{F5CD0198-DF23-44FC-B184-2C683629DA82}" srcOrd="0" destOrd="0" parTransId="{92686297-18B9-4AA4-A29A-ED12673D574E}" sibTransId="{803D95C6-9513-4846-A0F1-531DF32F74A5}"/>
    <dgm:cxn modelId="{8A3A7829-F971-46F3-9FDD-05FB99EDF6E7}" type="presOf" srcId="{C28291D0-360A-4855-B87C-C9B8B19033EF}" destId="{6A2E22D1-1C2B-4383-9A31-ADFA77197BED}" srcOrd="0" destOrd="0" presId="urn:microsoft.com/office/officeart/2005/8/layout/hierarchy6"/>
    <dgm:cxn modelId="{E13F4D12-EC19-4DFE-A8E9-A41CD31AD405}" srcId="{97045663-55EC-4CA9-8AC4-D56F0E1B0AAE}" destId="{64CBFD0F-7D87-419C-B503-B879CAEA20B3}" srcOrd="1" destOrd="0" parTransId="{FBEABF0F-1247-48EF-9E9F-464CDC231A96}" sibTransId="{93BC7913-C52B-4E4F-B50B-82F5E289C274}"/>
    <dgm:cxn modelId="{7003567C-63CE-432D-9BFA-2D163B3E0E0A}" type="presOf" srcId="{91EE7B3B-45FF-4DBF-BACA-D671C66025B8}" destId="{D79B7AC2-EE2D-4CBB-85F9-7909CD418C04}" srcOrd="0" destOrd="0" presId="urn:microsoft.com/office/officeart/2005/8/layout/hierarchy6"/>
    <dgm:cxn modelId="{620C0095-54D4-44C9-845B-85DED289BD53}" srcId="{F520FB5B-CF42-4EBD-8B04-6F2057AF68EC}" destId="{C59A4BD8-5D69-4234-8335-3C0BB16A2A5A}" srcOrd="1" destOrd="0" parTransId="{79171E15-0AF7-4AF6-8A92-FA40B5A2E98D}" sibTransId="{67FAD674-AA23-4F44-AD84-18406B406F20}"/>
    <dgm:cxn modelId="{CF70B19A-347C-4591-8B1D-B4B5969B9FC1}" type="presOf" srcId="{B2C4434B-C0C3-4794-B0DA-1F29F24C6AB1}" destId="{CA374191-7487-4A63-AF11-C01E1AC60FD8}" srcOrd="0" destOrd="0" presId="urn:microsoft.com/office/officeart/2005/8/layout/hierarchy6"/>
    <dgm:cxn modelId="{3049711A-DE10-4269-85F7-6A6FCCD1A804}" srcId="{4E737660-D835-413B-8536-7C4D155E0B88}" destId="{755A9526-736B-4567-B037-DE9D099F5696}" srcOrd="1" destOrd="0" parTransId="{FA852068-652A-495B-8625-34F1503F00FB}" sibTransId="{E838537B-D469-4FDF-9AA6-BC22CADADB4F}"/>
    <dgm:cxn modelId="{F307A3AB-2D44-47BF-B666-9153C99837C1}" type="presOf" srcId="{97045663-55EC-4CA9-8AC4-D56F0E1B0AAE}" destId="{C5CE57D9-6A52-4C67-A8BA-C648F3AE5DAE}" srcOrd="0" destOrd="0" presId="urn:microsoft.com/office/officeart/2005/8/layout/hierarchy6"/>
    <dgm:cxn modelId="{08550EEA-EBED-4D59-BC9A-D4C6E6E85070}" type="presOf" srcId="{92686297-18B9-4AA4-A29A-ED12673D574E}" destId="{BFC3D4FF-F015-4D0F-B436-3C622B54A4A9}" srcOrd="0" destOrd="0" presId="urn:microsoft.com/office/officeart/2005/8/layout/hierarchy6"/>
    <dgm:cxn modelId="{6A9B3197-FAA8-47BE-B023-B051D5227B01}" type="presOf" srcId="{F69CB042-4862-4E9A-87AB-5764DC1FBF63}" destId="{F45F3EEC-04BD-4F07-B088-D3D765C1436F}" srcOrd="0" destOrd="0" presId="urn:microsoft.com/office/officeart/2005/8/layout/hierarchy6"/>
    <dgm:cxn modelId="{6E9B02AB-3595-4043-A105-5AFF21E282AA}" type="presOf" srcId="{F5CD0198-DF23-44FC-B184-2C683629DA82}" destId="{CE9EDFFE-45B0-4455-8076-CAF2C0D33E1C}" srcOrd="0" destOrd="0" presId="urn:microsoft.com/office/officeart/2005/8/layout/hierarchy6"/>
    <dgm:cxn modelId="{4F7B4CC4-9957-44D8-8D2D-B168C083D63D}" srcId="{4E737660-D835-413B-8536-7C4D155E0B88}" destId="{B7C45DD8-C104-4F17-A5F6-8542638F0275}" srcOrd="0" destOrd="0" parTransId="{9A98FA00-437F-482A-B1F1-C8FDCCF1B770}" sibTransId="{A53400AF-33C2-4479-9230-BD61A4EB2373}"/>
    <dgm:cxn modelId="{642F04B4-29E4-4463-AC99-B110372CD971}" srcId="{3A406376-B87E-4738-8748-6EEEAB0F6F0F}" destId="{4E737660-D835-413B-8536-7C4D155E0B88}" srcOrd="0" destOrd="0" parTransId="{83169F5C-378D-4C56-8B4D-72854AE0A3EA}" sibTransId="{80D3E963-ADB8-4E7D-84E0-B146E3820B7A}"/>
    <dgm:cxn modelId="{3069E8B8-A19B-47A9-80E4-9F22E37C6BF8}" type="presOf" srcId="{755A9526-736B-4567-B037-DE9D099F5696}" destId="{A519C12C-3818-4535-9D14-36DBCBD76D2B}" srcOrd="0" destOrd="0" presId="urn:microsoft.com/office/officeart/2005/8/layout/hierarchy6"/>
    <dgm:cxn modelId="{D41AD2E4-DC67-4984-B8F8-B71EEF344087}" srcId="{1AEA0F67-2949-4773-A35E-5D53E22CD59C}" destId="{3DABFC5F-AA43-484A-B9CE-01B3CAEE7D37}" srcOrd="1" destOrd="0" parTransId="{B2C4434B-C0C3-4794-B0DA-1F29F24C6AB1}" sibTransId="{2B42DFC9-D3E0-4296-83AF-A45EE0682033}"/>
    <dgm:cxn modelId="{B3B1CBC3-8493-4678-8EB2-8578B13C299E}" type="presOf" srcId="{A5898EE1-8293-4D8B-8F64-7C6799758931}" destId="{73E5EA1F-486C-47E8-A2C1-655F9A4C2A07}" srcOrd="0" destOrd="0" presId="urn:microsoft.com/office/officeart/2005/8/layout/hierarchy6"/>
    <dgm:cxn modelId="{71178902-1AE6-4F41-826F-FABA72E67B64}" srcId="{F520FB5B-CF42-4EBD-8B04-6F2057AF68EC}" destId="{3A406376-B87E-4738-8748-6EEEAB0F6F0F}" srcOrd="0" destOrd="0" parTransId="{A5898EE1-8293-4D8B-8F64-7C6799758931}" sibTransId="{9AD59E0B-0071-4BF8-BD11-37C0F5C92EA4}"/>
    <dgm:cxn modelId="{9E65357B-257A-4323-BD6A-735D79263AC0}" type="presOf" srcId="{64CBFD0F-7D87-419C-B503-B879CAEA20B3}" destId="{48FBDCB5-D3F0-4A85-925B-719E99B8C83F}" srcOrd="0" destOrd="0" presId="urn:microsoft.com/office/officeart/2005/8/layout/hierarchy6"/>
    <dgm:cxn modelId="{7F0949C5-9C31-4A26-8F2F-FB1F56419F78}" type="presOf" srcId="{C59A4BD8-5D69-4234-8335-3C0BB16A2A5A}" destId="{200D193C-C504-40A5-8AAA-ACA9154671A0}" srcOrd="0" destOrd="0" presId="urn:microsoft.com/office/officeart/2005/8/layout/hierarchy6"/>
    <dgm:cxn modelId="{B1999E79-614A-47FD-90BD-7D3A1EA1ECE4}" type="presOf" srcId="{AE75606D-94C6-4409-A323-850EC963EFD2}" destId="{D03CFECE-CA6A-4C35-8BE0-8916CBFF39F4}" srcOrd="0" destOrd="0" presId="urn:microsoft.com/office/officeart/2005/8/layout/hierarchy6"/>
    <dgm:cxn modelId="{73606C58-DA6C-42FE-8368-C2891882AB7B}" type="presOf" srcId="{FBEABF0F-1247-48EF-9E9F-464CDC231A96}" destId="{B11AA2F6-A054-416C-A16E-EABEF7E7E7C3}" srcOrd="0" destOrd="0" presId="urn:microsoft.com/office/officeart/2005/8/layout/hierarchy6"/>
    <dgm:cxn modelId="{B7FCEEF5-B3AE-42CC-9654-50CC5BAB2BD1}" type="presOf" srcId="{4E737660-D835-413B-8536-7C4D155E0B88}" destId="{E5663F5D-0F4D-4938-B1CE-D7CAB9FC8608}" srcOrd="0" destOrd="0" presId="urn:microsoft.com/office/officeart/2005/8/layout/hierarchy6"/>
    <dgm:cxn modelId="{2A895E39-044F-4D4B-9CF4-0B5494FE42DD}" srcId="{C59A4BD8-5D69-4234-8335-3C0BB16A2A5A}" destId="{1AEA0F67-2949-4773-A35E-5D53E22CD59C}" srcOrd="0" destOrd="0" parTransId="{91EE7B3B-45FF-4DBF-BACA-D671C66025B8}" sibTransId="{F10F2D8B-DA74-414C-86BD-E02F3BFA13E4}"/>
    <dgm:cxn modelId="{1C2FF17D-6F3A-4C3A-A18A-030B886669F0}" type="presOf" srcId="{FBAB1877-8B14-4480-AC5F-D255468ECC71}" destId="{A9CDA4E1-E78E-466E-805E-1492CEAF6DE5}" srcOrd="0" destOrd="0" presId="urn:microsoft.com/office/officeart/2005/8/layout/hierarchy6"/>
    <dgm:cxn modelId="{D10A52AF-89CD-45A5-AE61-81F8D0B05883}" type="presOf" srcId="{E9FF9BC8-E0F0-466F-86A8-628FB513066C}" destId="{40344536-2B0C-4289-865A-0B6F4587E024}" srcOrd="0" destOrd="0" presId="urn:microsoft.com/office/officeart/2005/8/layout/hierarchy6"/>
    <dgm:cxn modelId="{F0DFD078-6078-4050-9604-3822C182EA47}" type="presParOf" srcId="{156AF1DB-4F1A-43FA-A8A3-AD974140E14C}" destId="{79B2E623-F451-40AC-9613-A9E8E933E1C3}" srcOrd="0" destOrd="0" presId="urn:microsoft.com/office/officeart/2005/8/layout/hierarchy6"/>
    <dgm:cxn modelId="{228CD00F-39D7-410C-843C-65C6E678C6FF}" type="presParOf" srcId="{79B2E623-F451-40AC-9613-A9E8E933E1C3}" destId="{1694713E-7C15-4C67-A4BE-66CFEB65FD4C}" srcOrd="0" destOrd="0" presId="urn:microsoft.com/office/officeart/2005/8/layout/hierarchy6"/>
    <dgm:cxn modelId="{DA80085B-20AA-462B-A923-D4963FAC3A33}" type="presParOf" srcId="{1694713E-7C15-4C67-A4BE-66CFEB65FD4C}" destId="{90C5957D-7962-4740-AF19-602A40C8FBA8}" srcOrd="0" destOrd="0" presId="urn:microsoft.com/office/officeart/2005/8/layout/hierarchy6"/>
    <dgm:cxn modelId="{4B033640-27B5-40A9-99B9-2B10DC392C72}" type="presParOf" srcId="{90C5957D-7962-4740-AF19-602A40C8FBA8}" destId="{2E9958DB-5722-40A7-AE4B-A3F9958A99BE}" srcOrd="0" destOrd="0" presId="urn:microsoft.com/office/officeart/2005/8/layout/hierarchy6"/>
    <dgm:cxn modelId="{E43020B8-9296-4E8E-8805-498854E7ECAB}" type="presParOf" srcId="{90C5957D-7962-4740-AF19-602A40C8FBA8}" destId="{C7CA5EF0-4597-4555-89F0-DEE451BA57F9}" srcOrd="1" destOrd="0" presId="urn:microsoft.com/office/officeart/2005/8/layout/hierarchy6"/>
    <dgm:cxn modelId="{83ED9DFC-BA81-4FD2-9AEB-67A20F2A5734}" type="presParOf" srcId="{C7CA5EF0-4597-4555-89F0-DEE451BA57F9}" destId="{73E5EA1F-486C-47E8-A2C1-655F9A4C2A07}" srcOrd="0" destOrd="0" presId="urn:microsoft.com/office/officeart/2005/8/layout/hierarchy6"/>
    <dgm:cxn modelId="{FA1B0C11-81EE-4756-9354-9E8DA79A2010}" type="presParOf" srcId="{C7CA5EF0-4597-4555-89F0-DEE451BA57F9}" destId="{6FA7FB82-5560-4E0E-B9B0-C3339B0FC418}" srcOrd="1" destOrd="0" presId="urn:microsoft.com/office/officeart/2005/8/layout/hierarchy6"/>
    <dgm:cxn modelId="{FDB2A53F-1066-4BBE-9339-3B7EB33BE6C2}" type="presParOf" srcId="{6FA7FB82-5560-4E0E-B9B0-C3339B0FC418}" destId="{262E1D77-F5E0-42EA-AFC0-6D9B390D5A48}" srcOrd="0" destOrd="0" presId="urn:microsoft.com/office/officeart/2005/8/layout/hierarchy6"/>
    <dgm:cxn modelId="{D8E2BB53-AB32-420E-8ABC-B0929DEDC79C}" type="presParOf" srcId="{6FA7FB82-5560-4E0E-B9B0-C3339B0FC418}" destId="{B7303907-B159-4302-9171-A0D797037EF6}" srcOrd="1" destOrd="0" presId="urn:microsoft.com/office/officeart/2005/8/layout/hierarchy6"/>
    <dgm:cxn modelId="{49170374-BF1D-4E6B-99F0-AB22302D93BF}" type="presParOf" srcId="{B7303907-B159-4302-9171-A0D797037EF6}" destId="{DB99AC82-D2C0-4D25-9B78-F50F76675A4B}" srcOrd="0" destOrd="0" presId="urn:microsoft.com/office/officeart/2005/8/layout/hierarchy6"/>
    <dgm:cxn modelId="{3FC7C7B5-03CC-41B0-A69C-A1BF70B16E93}" type="presParOf" srcId="{B7303907-B159-4302-9171-A0D797037EF6}" destId="{64DB1F41-B997-4E38-9BF9-C79D9F2DE59A}" srcOrd="1" destOrd="0" presId="urn:microsoft.com/office/officeart/2005/8/layout/hierarchy6"/>
    <dgm:cxn modelId="{0E5D6A64-DDD4-4FD2-B3E1-5402FA981138}" type="presParOf" srcId="{64DB1F41-B997-4E38-9BF9-C79D9F2DE59A}" destId="{E5663F5D-0F4D-4938-B1CE-D7CAB9FC8608}" srcOrd="0" destOrd="0" presId="urn:microsoft.com/office/officeart/2005/8/layout/hierarchy6"/>
    <dgm:cxn modelId="{706C4DAA-19BB-452A-AA5E-F2A9E67659B4}" type="presParOf" srcId="{64DB1F41-B997-4E38-9BF9-C79D9F2DE59A}" destId="{0D00943B-BCDF-4697-B58C-EE1BB7B92838}" srcOrd="1" destOrd="0" presId="urn:microsoft.com/office/officeart/2005/8/layout/hierarchy6"/>
    <dgm:cxn modelId="{5815068D-6A89-4268-B266-69D50B5C09D2}" type="presParOf" srcId="{0D00943B-BCDF-4697-B58C-EE1BB7B92838}" destId="{5CD7422D-90B1-4FAE-B437-EB44EE607FF0}" srcOrd="0" destOrd="0" presId="urn:microsoft.com/office/officeart/2005/8/layout/hierarchy6"/>
    <dgm:cxn modelId="{EBE5A926-ECA3-4575-A0C5-448DA4BC94C7}" type="presParOf" srcId="{0D00943B-BCDF-4697-B58C-EE1BB7B92838}" destId="{131EB9AC-4A31-4CA0-A8D6-398A2B9D1BDD}" srcOrd="1" destOrd="0" presId="urn:microsoft.com/office/officeart/2005/8/layout/hierarchy6"/>
    <dgm:cxn modelId="{2FB7730F-9663-4C25-9996-2448FA3216F6}" type="presParOf" srcId="{131EB9AC-4A31-4CA0-A8D6-398A2B9D1BDD}" destId="{310F1B15-92A9-45B9-A953-FACF06912DC2}" srcOrd="0" destOrd="0" presId="urn:microsoft.com/office/officeart/2005/8/layout/hierarchy6"/>
    <dgm:cxn modelId="{D5C1D693-098D-4889-8B01-42C65B32850A}" type="presParOf" srcId="{131EB9AC-4A31-4CA0-A8D6-398A2B9D1BDD}" destId="{F86F053C-AD19-45DD-B744-3C54E58439A2}" srcOrd="1" destOrd="0" presId="urn:microsoft.com/office/officeart/2005/8/layout/hierarchy6"/>
    <dgm:cxn modelId="{1AC45CC6-6120-4391-8C5D-695914A2A5F6}" type="presParOf" srcId="{0D00943B-BCDF-4697-B58C-EE1BB7B92838}" destId="{CDE7247C-8E9C-4D0F-825A-F3EDF6E647CF}" srcOrd="2" destOrd="0" presId="urn:microsoft.com/office/officeart/2005/8/layout/hierarchy6"/>
    <dgm:cxn modelId="{5A4FD87C-C53E-42C2-89DE-3572AB1669D2}" type="presParOf" srcId="{0D00943B-BCDF-4697-B58C-EE1BB7B92838}" destId="{9E9C412E-1821-45A8-AE39-B0C2350B49C1}" srcOrd="3" destOrd="0" presId="urn:microsoft.com/office/officeart/2005/8/layout/hierarchy6"/>
    <dgm:cxn modelId="{CCC83C2C-5EE9-4BC0-8CF2-9433FFCF6F3A}" type="presParOf" srcId="{9E9C412E-1821-45A8-AE39-B0C2350B49C1}" destId="{A519C12C-3818-4535-9D14-36DBCBD76D2B}" srcOrd="0" destOrd="0" presId="urn:microsoft.com/office/officeart/2005/8/layout/hierarchy6"/>
    <dgm:cxn modelId="{89B4F9CC-5010-4E1A-AF4D-34AA7656C25F}" type="presParOf" srcId="{9E9C412E-1821-45A8-AE39-B0C2350B49C1}" destId="{F2FEE415-646B-4092-952D-EFAE54FC0C46}" srcOrd="1" destOrd="0" presId="urn:microsoft.com/office/officeart/2005/8/layout/hierarchy6"/>
    <dgm:cxn modelId="{B0280C99-F02A-4A1A-99DF-E0A4C0D616C3}" type="presParOf" srcId="{B7303907-B159-4302-9171-A0D797037EF6}" destId="{95775BD6-3F67-49CC-A75C-6A36EAF0A853}" srcOrd="2" destOrd="0" presId="urn:microsoft.com/office/officeart/2005/8/layout/hierarchy6"/>
    <dgm:cxn modelId="{42749D13-ACD5-4D0F-9D57-A3ED90F50C58}" type="presParOf" srcId="{B7303907-B159-4302-9171-A0D797037EF6}" destId="{4D07FF5E-C1B6-4E8F-A49F-D39837844D21}" srcOrd="3" destOrd="0" presId="urn:microsoft.com/office/officeart/2005/8/layout/hierarchy6"/>
    <dgm:cxn modelId="{CC2836B4-8ED3-49BA-BD4B-00825EC9109F}" type="presParOf" srcId="{4D07FF5E-C1B6-4E8F-A49F-D39837844D21}" destId="{F45F3EEC-04BD-4F07-B088-D3D765C1436F}" srcOrd="0" destOrd="0" presId="urn:microsoft.com/office/officeart/2005/8/layout/hierarchy6"/>
    <dgm:cxn modelId="{93EDC038-5692-4059-827F-7607F5D293FD}" type="presParOf" srcId="{4D07FF5E-C1B6-4E8F-A49F-D39837844D21}" destId="{A3AFBA81-2DB6-42BB-901B-710C3AAAFA89}" srcOrd="1" destOrd="0" presId="urn:microsoft.com/office/officeart/2005/8/layout/hierarchy6"/>
    <dgm:cxn modelId="{94DA0172-CC23-4569-A1E6-72741EE39BEB}" type="presParOf" srcId="{A3AFBA81-2DB6-42BB-901B-710C3AAAFA89}" destId="{40344536-2B0C-4289-865A-0B6F4587E024}" srcOrd="0" destOrd="0" presId="urn:microsoft.com/office/officeart/2005/8/layout/hierarchy6"/>
    <dgm:cxn modelId="{B7511AEA-8771-41CA-B777-70D3A3E1F462}" type="presParOf" srcId="{A3AFBA81-2DB6-42BB-901B-710C3AAAFA89}" destId="{2B99B9E4-EA20-4809-86DB-C047E8F99A7D}" srcOrd="1" destOrd="0" presId="urn:microsoft.com/office/officeart/2005/8/layout/hierarchy6"/>
    <dgm:cxn modelId="{2079E1E8-D856-46E1-91C9-A69A5491E2BF}" type="presParOf" srcId="{2B99B9E4-EA20-4809-86DB-C047E8F99A7D}" destId="{64757D9E-2353-4F1D-9A12-488999C11C81}" srcOrd="0" destOrd="0" presId="urn:microsoft.com/office/officeart/2005/8/layout/hierarchy6"/>
    <dgm:cxn modelId="{0ADB3C5F-F082-480A-843B-760415D84F03}" type="presParOf" srcId="{2B99B9E4-EA20-4809-86DB-C047E8F99A7D}" destId="{FE643269-2893-45C8-B885-8B792CF1D7FE}" srcOrd="1" destOrd="0" presId="urn:microsoft.com/office/officeart/2005/8/layout/hierarchy6"/>
    <dgm:cxn modelId="{1FF5185D-D63F-4865-BA2C-BFF52F569124}" type="presParOf" srcId="{A3AFBA81-2DB6-42BB-901B-710C3AAAFA89}" destId="{7B68DAD7-FC42-4A8C-81C0-80F53B5CB74B}" srcOrd="2" destOrd="0" presId="urn:microsoft.com/office/officeart/2005/8/layout/hierarchy6"/>
    <dgm:cxn modelId="{016122C2-4310-4D99-AA10-7A40C5F5C9C8}" type="presParOf" srcId="{A3AFBA81-2DB6-42BB-901B-710C3AAAFA89}" destId="{397A1285-E60D-4DE7-9B22-FBB07AAB6BA9}" srcOrd="3" destOrd="0" presId="urn:microsoft.com/office/officeart/2005/8/layout/hierarchy6"/>
    <dgm:cxn modelId="{37F19114-59B2-4791-B701-4FF5040AF84D}" type="presParOf" srcId="{397A1285-E60D-4DE7-9B22-FBB07AAB6BA9}" destId="{6A2E22D1-1C2B-4383-9A31-ADFA77197BED}" srcOrd="0" destOrd="0" presId="urn:microsoft.com/office/officeart/2005/8/layout/hierarchy6"/>
    <dgm:cxn modelId="{6C36D888-31C5-4A23-9EBD-EFFBBEA83492}" type="presParOf" srcId="{397A1285-E60D-4DE7-9B22-FBB07AAB6BA9}" destId="{A5AA7ADE-99B4-41AA-88FD-6A6A312D9BAF}" srcOrd="1" destOrd="0" presId="urn:microsoft.com/office/officeart/2005/8/layout/hierarchy6"/>
    <dgm:cxn modelId="{7240FE54-C640-4C45-B087-99C9718D98A6}" type="presParOf" srcId="{C7CA5EF0-4597-4555-89F0-DEE451BA57F9}" destId="{C5343A36-5030-4A9E-9D19-9E2B0024D5EE}" srcOrd="2" destOrd="0" presId="urn:microsoft.com/office/officeart/2005/8/layout/hierarchy6"/>
    <dgm:cxn modelId="{F254813C-E43F-4338-9AE8-D3D9DCF78C35}" type="presParOf" srcId="{C7CA5EF0-4597-4555-89F0-DEE451BA57F9}" destId="{1FEE18E4-7FCF-4BE8-9903-89D218F52F27}" srcOrd="3" destOrd="0" presId="urn:microsoft.com/office/officeart/2005/8/layout/hierarchy6"/>
    <dgm:cxn modelId="{F083F699-DC4F-4E0C-81DE-475DE9BDAF9A}" type="presParOf" srcId="{1FEE18E4-7FCF-4BE8-9903-89D218F52F27}" destId="{200D193C-C504-40A5-8AAA-ACA9154671A0}" srcOrd="0" destOrd="0" presId="urn:microsoft.com/office/officeart/2005/8/layout/hierarchy6"/>
    <dgm:cxn modelId="{FAFC7D57-E9F0-467C-B4C3-DF2AE2B3D585}" type="presParOf" srcId="{1FEE18E4-7FCF-4BE8-9903-89D218F52F27}" destId="{BCA5FAFD-3361-4E89-83A2-20807AE5A000}" srcOrd="1" destOrd="0" presId="urn:microsoft.com/office/officeart/2005/8/layout/hierarchy6"/>
    <dgm:cxn modelId="{6AC21BCC-1796-432C-A3D6-7FEF449C78F3}" type="presParOf" srcId="{BCA5FAFD-3361-4E89-83A2-20807AE5A000}" destId="{D79B7AC2-EE2D-4CBB-85F9-7909CD418C04}" srcOrd="0" destOrd="0" presId="urn:microsoft.com/office/officeart/2005/8/layout/hierarchy6"/>
    <dgm:cxn modelId="{EE5E5E1E-CFE9-4581-8B13-AB64BBCCB4F1}" type="presParOf" srcId="{BCA5FAFD-3361-4E89-83A2-20807AE5A000}" destId="{DB35DACA-8084-4031-9949-61F310C3B1A9}" srcOrd="1" destOrd="0" presId="urn:microsoft.com/office/officeart/2005/8/layout/hierarchy6"/>
    <dgm:cxn modelId="{80AC9A7D-CFBC-48F6-BE42-0EE06E3E7B58}" type="presParOf" srcId="{DB35DACA-8084-4031-9949-61F310C3B1A9}" destId="{311C9865-97EE-4B51-970C-DA0C83355375}" srcOrd="0" destOrd="0" presId="urn:microsoft.com/office/officeart/2005/8/layout/hierarchy6"/>
    <dgm:cxn modelId="{25874775-BF4B-4BF9-8FF0-154A4C7F0813}" type="presParOf" srcId="{DB35DACA-8084-4031-9949-61F310C3B1A9}" destId="{2B487900-5ED4-439C-B68C-4261A7695771}" srcOrd="1" destOrd="0" presId="urn:microsoft.com/office/officeart/2005/8/layout/hierarchy6"/>
    <dgm:cxn modelId="{FE4E7FF2-46EE-4D53-9E43-9C49CE62F02A}" type="presParOf" srcId="{2B487900-5ED4-439C-B68C-4261A7695771}" destId="{A9CDA4E1-E78E-466E-805E-1492CEAF6DE5}" srcOrd="0" destOrd="0" presId="urn:microsoft.com/office/officeart/2005/8/layout/hierarchy6"/>
    <dgm:cxn modelId="{1C11E8F3-5757-4449-A463-CFB047EF7A14}" type="presParOf" srcId="{2B487900-5ED4-439C-B68C-4261A7695771}" destId="{509274A3-6518-4404-8ABA-A00F8A7D2FDC}" srcOrd="1" destOrd="0" presId="urn:microsoft.com/office/officeart/2005/8/layout/hierarchy6"/>
    <dgm:cxn modelId="{17C97E42-5EBF-4572-A6B6-22D755A7AF6F}" type="presParOf" srcId="{509274A3-6518-4404-8ABA-A00F8A7D2FDC}" destId="{B6A887A4-BE98-4078-9917-8E1BE75DA275}" srcOrd="0" destOrd="0" presId="urn:microsoft.com/office/officeart/2005/8/layout/hierarchy6"/>
    <dgm:cxn modelId="{F555ACC5-2A9F-4796-9EE5-17C28B593504}" type="presParOf" srcId="{509274A3-6518-4404-8ABA-A00F8A7D2FDC}" destId="{F6062AA3-9586-43F3-8C6A-DA96BA0DDEC3}" srcOrd="1" destOrd="0" presId="urn:microsoft.com/office/officeart/2005/8/layout/hierarchy6"/>
    <dgm:cxn modelId="{FEE67015-9C95-4D61-8D0A-03C022811123}" type="presParOf" srcId="{2B487900-5ED4-439C-B68C-4261A7695771}" destId="{CA374191-7487-4A63-AF11-C01E1AC60FD8}" srcOrd="2" destOrd="0" presId="urn:microsoft.com/office/officeart/2005/8/layout/hierarchy6"/>
    <dgm:cxn modelId="{63407962-9E53-44F0-8511-1070F65196B1}" type="presParOf" srcId="{2B487900-5ED4-439C-B68C-4261A7695771}" destId="{6020056B-1B9E-437A-978F-8A1D34CB0458}" srcOrd="3" destOrd="0" presId="urn:microsoft.com/office/officeart/2005/8/layout/hierarchy6"/>
    <dgm:cxn modelId="{810DA6BA-111C-46CD-B212-D065770CD5E4}" type="presParOf" srcId="{6020056B-1B9E-437A-978F-8A1D34CB0458}" destId="{7C44997A-C2D4-4BB4-B844-A44BD09863A6}" srcOrd="0" destOrd="0" presId="urn:microsoft.com/office/officeart/2005/8/layout/hierarchy6"/>
    <dgm:cxn modelId="{E262C658-431F-4D2B-BF06-C119011D8891}" type="presParOf" srcId="{6020056B-1B9E-437A-978F-8A1D34CB0458}" destId="{4D2DCEC5-EF29-47E6-AAA1-D37E300C66CB}" srcOrd="1" destOrd="0" presId="urn:microsoft.com/office/officeart/2005/8/layout/hierarchy6"/>
    <dgm:cxn modelId="{9656B1CE-6F6E-4246-ACAE-A1F38098ECD8}" type="presParOf" srcId="{BCA5FAFD-3361-4E89-83A2-20807AE5A000}" destId="{D03CFECE-CA6A-4C35-8BE0-8916CBFF39F4}" srcOrd="2" destOrd="0" presId="urn:microsoft.com/office/officeart/2005/8/layout/hierarchy6"/>
    <dgm:cxn modelId="{25453571-24F9-4EDC-882F-8CF177B6A892}" type="presParOf" srcId="{BCA5FAFD-3361-4E89-83A2-20807AE5A000}" destId="{9432E10C-B5B2-40A1-BEBB-94EC76C23EF7}" srcOrd="3" destOrd="0" presId="urn:microsoft.com/office/officeart/2005/8/layout/hierarchy6"/>
    <dgm:cxn modelId="{23789779-D688-49FC-A241-91C2203D215A}" type="presParOf" srcId="{9432E10C-B5B2-40A1-BEBB-94EC76C23EF7}" destId="{C5CE57D9-6A52-4C67-A8BA-C648F3AE5DAE}" srcOrd="0" destOrd="0" presId="urn:microsoft.com/office/officeart/2005/8/layout/hierarchy6"/>
    <dgm:cxn modelId="{BB5AC24F-C7C9-438C-AFC6-A059141B223E}" type="presParOf" srcId="{9432E10C-B5B2-40A1-BEBB-94EC76C23EF7}" destId="{1E091549-DDB1-48CB-B2F3-91FFE0E80832}" srcOrd="1" destOrd="0" presId="urn:microsoft.com/office/officeart/2005/8/layout/hierarchy6"/>
    <dgm:cxn modelId="{E360DBA1-9542-494D-B2B3-9E6C3432BB51}" type="presParOf" srcId="{1E091549-DDB1-48CB-B2F3-91FFE0E80832}" destId="{BFC3D4FF-F015-4D0F-B436-3C622B54A4A9}" srcOrd="0" destOrd="0" presId="urn:microsoft.com/office/officeart/2005/8/layout/hierarchy6"/>
    <dgm:cxn modelId="{35C7EB08-D6CB-4A57-BE96-5E941BD147D9}" type="presParOf" srcId="{1E091549-DDB1-48CB-B2F3-91FFE0E80832}" destId="{1E2D3C2C-3D99-4A89-94AB-A2C139E8E060}" srcOrd="1" destOrd="0" presId="urn:microsoft.com/office/officeart/2005/8/layout/hierarchy6"/>
    <dgm:cxn modelId="{8AC09385-A5AD-48B4-8945-CAFD9F24D9EF}" type="presParOf" srcId="{1E2D3C2C-3D99-4A89-94AB-A2C139E8E060}" destId="{CE9EDFFE-45B0-4455-8076-CAF2C0D33E1C}" srcOrd="0" destOrd="0" presId="urn:microsoft.com/office/officeart/2005/8/layout/hierarchy6"/>
    <dgm:cxn modelId="{529B02B6-B8A1-4F4C-8ECA-E8684BD13F61}" type="presParOf" srcId="{1E2D3C2C-3D99-4A89-94AB-A2C139E8E060}" destId="{DC0DA313-5B5A-4E34-B590-C3EDE49991E1}" srcOrd="1" destOrd="0" presId="urn:microsoft.com/office/officeart/2005/8/layout/hierarchy6"/>
    <dgm:cxn modelId="{F987F23E-0B9E-42DD-A46A-AC5D44D4BAEB}" type="presParOf" srcId="{1E091549-DDB1-48CB-B2F3-91FFE0E80832}" destId="{B11AA2F6-A054-416C-A16E-EABEF7E7E7C3}" srcOrd="2" destOrd="0" presId="urn:microsoft.com/office/officeart/2005/8/layout/hierarchy6"/>
    <dgm:cxn modelId="{2514C92F-D1F3-4510-9D46-D8829AD0BBAE}" type="presParOf" srcId="{1E091549-DDB1-48CB-B2F3-91FFE0E80832}" destId="{165D8252-84E1-4AC0-B188-987619BA49B6}" srcOrd="3" destOrd="0" presId="urn:microsoft.com/office/officeart/2005/8/layout/hierarchy6"/>
    <dgm:cxn modelId="{01DA358C-2AC9-4A63-85EE-E2C506C84AEF}" type="presParOf" srcId="{165D8252-84E1-4AC0-B188-987619BA49B6}" destId="{48FBDCB5-D3F0-4A85-925B-719E99B8C83F}" srcOrd="0" destOrd="0" presId="urn:microsoft.com/office/officeart/2005/8/layout/hierarchy6"/>
    <dgm:cxn modelId="{9EDEB5AF-3B83-407E-B30F-63BEF2A0B56F}" type="presParOf" srcId="{165D8252-84E1-4AC0-B188-987619BA49B6}" destId="{49C1C1D3-606B-4286-BCF5-61CB025E31A7}" srcOrd="1" destOrd="0" presId="urn:microsoft.com/office/officeart/2005/8/layout/hierarchy6"/>
    <dgm:cxn modelId="{5FF6CD4B-089F-4F86-92B3-E7FEA728C5F9}" type="presParOf" srcId="{156AF1DB-4F1A-43FA-A8A3-AD974140E14C}" destId="{C82A0BB8-A99D-4304-ABC5-4C70C7F4C43C}" srcOrd="1" destOrd="0" presId="urn:microsoft.com/office/officeart/2005/8/layout/hierarchy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958DB-5722-40A7-AE4B-A3F9958A99BE}">
      <dsp:nvSpPr>
        <dsp:cNvPr id="0" name=""/>
        <dsp:cNvSpPr/>
      </dsp:nvSpPr>
      <dsp:spPr>
        <a:xfrm>
          <a:off x="3833185" y="493619"/>
          <a:ext cx="1301693" cy="89006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42F04"/>
              </a:solidFill>
            </a:rPr>
            <a:t>Я и сестра Катя</a:t>
          </a:r>
          <a:endParaRPr lang="ru-RU" sz="1600" b="1" kern="1200" dirty="0">
            <a:solidFill>
              <a:srgbClr val="642F04"/>
            </a:solidFill>
          </a:endParaRPr>
        </a:p>
      </dsp:txBody>
      <dsp:txXfrm>
        <a:off x="3859254" y="519688"/>
        <a:ext cx="1249555" cy="837926"/>
      </dsp:txXfrm>
    </dsp:sp>
    <dsp:sp modelId="{73E5EA1F-486C-47E8-A2C1-655F9A4C2A07}">
      <dsp:nvSpPr>
        <dsp:cNvPr id="0" name=""/>
        <dsp:cNvSpPr/>
      </dsp:nvSpPr>
      <dsp:spPr>
        <a:xfrm>
          <a:off x="2154900" y="1383683"/>
          <a:ext cx="2329131" cy="327174"/>
        </a:xfrm>
        <a:custGeom>
          <a:avLst/>
          <a:gdLst/>
          <a:ahLst/>
          <a:cxnLst/>
          <a:rect l="0" t="0" r="0" b="0"/>
          <a:pathLst>
            <a:path>
              <a:moveTo>
                <a:pt x="2329131" y="0"/>
              </a:moveTo>
              <a:lnTo>
                <a:pt x="2329131" y="163587"/>
              </a:lnTo>
              <a:lnTo>
                <a:pt x="0" y="163587"/>
              </a:lnTo>
              <a:lnTo>
                <a:pt x="0" y="327174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E1D77-F5E0-42EA-AFC0-6D9B390D5A48}">
      <dsp:nvSpPr>
        <dsp:cNvPr id="0" name=""/>
        <dsp:cNvSpPr/>
      </dsp:nvSpPr>
      <dsp:spPr>
        <a:xfrm>
          <a:off x="1338001" y="1710858"/>
          <a:ext cx="1633799" cy="74303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Царенко (Головченко) Елена Львовна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1359764" y="1732621"/>
        <a:ext cx="1590273" cy="699513"/>
      </dsp:txXfrm>
    </dsp:sp>
    <dsp:sp modelId="{DB99AC82-D2C0-4D25-9B78-F50F76675A4B}">
      <dsp:nvSpPr>
        <dsp:cNvPr id="0" name=""/>
        <dsp:cNvSpPr/>
      </dsp:nvSpPr>
      <dsp:spPr>
        <a:xfrm>
          <a:off x="1288328" y="2453897"/>
          <a:ext cx="866572" cy="266719"/>
        </a:xfrm>
        <a:custGeom>
          <a:avLst/>
          <a:gdLst/>
          <a:ahLst/>
          <a:cxnLst/>
          <a:rect l="0" t="0" r="0" b="0"/>
          <a:pathLst>
            <a:path>
              <a:moveTo>
                <a:pt x="866572" y="0"/>
              </a:moveTo>
              <a:lnTo>
                <a:pt x="866572" y="133359"/>
              </a:lnTo>
              <a:lnTo>
                <a:pt x="0" y="133359"/>
              </a:lnTo>
              <a:lnTo>
                <a:pt x="0" y="266719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63F5D-0F4D-4938-B1CE-D7CAB9FC8608}">
      <dsp:nvSpPr>
        <dsp:cNvPr id="0" name=""/>
        <dsp:cNvSpPr/>
      </dsp:nvSpPr>
      <dsp:spPr>
        <a:xfrm>
          <a:off x="432050" y="2720617"/>
          <a:ext cx="1712556" cy="67756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Головченко (Шадрина) Валентина Ивановна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451895" y="2740462"/>
        <a:ext cx="1672866" cy="637871"/>
      </dsp:txXfrm>
    </dsp:sp>
    <dsp:sp modelId="{5CD7422D-90B1-4FAE-B437-EB44EE607FF0}">
      <dsp:nvSpPr>
        <dsp:cNvPr id="0" name=""/>
        <dsp:cNvSpPr/>
      </dsp:nvSpPr>
      <dsp:spPr>
        <a:xfrm>
          <a:off x="486306" y="3398178"/>
          <a:ext cx="802021" cy="284357"/>
        </a:xfrm>
        <a:custGeom>
          <a:avLst/>
          <a:gdLst/>
          <a:ahLst/>
          <a:cxnLst/>
          <a:rect l="0" t="0" r="0" b="0"/>
          <a:pathLst>
            <a:path>
              <a:moveTo>
                <a:pt x="802021" y="0"/>
              </a:moveTo>
              <a:lnTo>
                <a:pt x="802021" y="142178"/>
              </a:lnTo>
              <a:lnTo>
                <a:pt x="0" y="142178"/>
              </a:lnTo>
              <a:lnTo>
                <a:pt x="0" y="284357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F1B15-92A9-45B9-A953-FACF06912DC2}">
      <dsp:nvSpPr>
        <dsp:cNvPr id="0" name=""/>
        <dsp:cNvSpPr/>
      </dsp:nvSpPr>
      <dsp:spPr>
        <a:xfrm>
          <a:off x="0" y="3682536"/>
          <a:ext cx="972613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Шадрина (Суркова) Мария Ивановна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17306" y="3699842"/>
        <a:ext cx="938001" cy="556250"/>
      </dsp:txXfrm>
    </dsp:sp>
    <dsp:sp modelId="{CDE7247C-8E9C-4D0F-825A-F3EDF6E647CF}">
      <dsp:nvSpPr>
        <dsp:cNvPr id="0" name=""/>
        <dsp:cNvSpPr/>
      </dsp:nvSpPr>
      <dsp:spPr>
        <a:xfrm>
          <a:off x="1288328" y="3398178"/>
          <a:ext cx="167855" cy="28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78"/>
              </a:lnTo>
              <a:lnTo>
                <a:pt x="167855" y="142178"/>
              </a:lnTo>
              <a:lnTo>
                <a:pt x="167855" y="284357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9C12C-3818-4535-9D14-36DBCBD76D2B}">
      <dsp:nvSpPr>
        <dsp:cNvPr id="0" name=""/>
        <dsp:cNvSpPr/>
      </dsp:nvSpPr>
      <dsp:spPr>
        <a:xfrm>
          <a:off x="1008114" y="3682536"/>
          <a:ext cx="896139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Шадрин Иван Михайлович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1025420" y="3699842"/>
        <a:ext cx="861527" cy="556250"/>
      </dsp:txXfrm>
    </dsp:sp>
    <dsp:sp modelId="{95775BD6-3F67-49CC-A75C-6A36EAF0A853}">
      <dsp:nvSpPr>
        <dsp:cNvPr id="0" name=""/>
        <dsp:cNvSpPr/>
      </dsp:nvSpPr>
      <dsp:spPr>
        <a:xfrm>
          <a:off x="2154900" y="2453897"/>
          <a:ext cx="1099092" cy="266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9"/>
              </a:lnTo>
              <a:lnTo>
                <a:pt x="1099092" y="133359"/>
              </a:lnTo>
              <a:lnTo>
                <a:pt x="1099092" y="266719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F3EEC-04BD-4F07-B088-D3D765C1436F}">
      <dsp:nvSpPr>
        <dsp:cNvPr id="0" name=""/>
        <dsp:cNvSpPr/>
      </dsp:nvSpPr>
      <dsp:spPr>
        <a:xfrm>
          <a:off x="2403531" y="2720617"/>
          <a:ext cx="1700924" cy="60136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Головченко Лев Николаевич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2421144" y="2738230"/>
        <a:ext cx="1665698" cy="566139"/>
      </dsp:txXfrm>
    </dsp:sp>
    <dsp:sp modelId="{40344536-2B0C-4289-865A-0B6F4587E024}">
      <dsp:nvSpPr>
        <dsp:cNvPr id="0" name=""/>
        <dsp:cNvSpPr/>
      </dsp:nvSpPr>
      <dsp:spPr>
        <a:xfrm>
          <a:off x="2468705" y="3321983"/>
          <a:ext cx="785288" cy="250348"/>
        </a:xfrm>
        <a:custGeom>
          <a:avLst/>
          <a:gdLst/>
          <a:ahLst/>
          <a:cxnLst/>
          <a:rect l="0" t="0" r="0" b="0"/>
          <a:pathLst>
            <a:path>
              <a:moveTo>
                <a:pt x="785288" y="0"/>
              </a:moveTo>
              <a:lnTo>
                <a:pt x="785288" y="125174"/>
              </a:lnTo>
              <a:lnTo>
                <a:pt x="0" y="125174"/>
              </a:lnTo>
              <a:lnTo>
                <a:pt x="0" y="250348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7D9E-2353-4F1D-9A12-488999C11C81}">
      <dsp:nvSpPr>
        <dsp:cNvPr id="0" name=""/>
        <dsp:cNvSpPr/>
      </dsp:nvSpPr>
      <dsp:spPr>
        <a:xfrm>
          <a:off x="1978359" y="3572331"/>
          <a:ext cx="980690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Головченко Николай </a:t>
          </a:r>
          <a:r>
            <a:rPr lang="ru-RU" sz="1100" b="1" kern="1200" dirty="0" err="1" smtClean="0">
              <a:solidFill>
                <a:srgbClr val="642F04"/>
              </a:solidFill>
            </a:rPr>
            <a:t>Евставфьевич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1995665" y="3589637"/>
        <a:ext cx="946078" cy="556250"/>
      </dsp:txXfrm>
    </dsp:sp>
    <dsp:sp modelId="{7B68DAD7-FC42-4A8C-81C0-80F53B5CB74B}">
      <dsp:nvSpPr>
        <dsp:cNvPr id="0" name=""/>
        <dsp:cNvSpPr/>
      </dsp:nvSpPr>
      <dsp:spPr>
        <a:xfrm>
          <a:off x="3253993" y="3321983"/>
          <a:ext cx="435399" cy="25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74"/>
              </a:lnTo>
              <a:lnTo>
                <a:pt x="435399" y="125174"/>
              </a:lnTo>
              <a:lnTo>
                <a:pt x="435399" y="250348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E22D1-1C2B-4383-9A31-ADFA77197BED}">
      <dsp:nvSpPr>
        <dsp:cNvPr id="0" name=""/>
        <dsp:cNvSpPr/>
      </dsp:nvSpPr>
      <dsp:spPr>
        <a:xfrm>
          <a:off x="3030953" y="3572331"/>
          <a:ext cx="1316878" cy="56911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Головченко (Лялина) Елизавета Федоровна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3047622" y="3589000"/>
        <a:ext cx="1283540" cy="535776"/>
      </dsp:txXfrm>
    </dsp:sp>
    <dsp:sp modelId="{C5343A36-5030-4A9E-9D19-9E2B0024D5EE}">
      <dsp:nvSpPr>
        <dsp:cNvPr id="0" name=""/>
        <dsp:cNvSpPr/>
      </dsp:nvSpPr>
      <dsp:spPr>
        <a:xfrm>
          <a:off x="4484032" y="1383683"/>
          <a:ext cx="2387769" cy="327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87"/>
              </a:lnTo>
              <a:lnTo>
                <a:pt x="2387769" y="163587"/>
              </a:lnTo>
              <a:lnTo>
                <a:pt x="2387769" y="327174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D193C-C504-40A5-8AAA-ACA9154671A0}">
      <dsp:nvSpPr>
        <dsp:cNvPr id="0" name=""/>
        <dsp:cNvSpPr/>
      </dsp:nvSpPr>
      <dsp:spPr>
        <a:xfrm>
          <a:off x="6147862" y="1710858"/>
          <a:ext cx="1447879" cy="632534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Царенко Андрей Александрович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6166388" y="1729384"/>
        <a:ext cx="1410827" cy="595482"/>
      </dsp:txXfrm>
    </dsp:sp>
    <dsp:sp modelId="{D79B7AC2-EE2D-4CBB-85F9-7909CD418C04}">
      <dsp:nvSpPr>
        <dsp:cNvPr id="0" name=""/>
        <dsp:cNvSpPr/>
      </dsp:nvSpPr>
      <dsp:spPr>
        <a:xfrm>
          <a:off x="5681855" y="2343393"/>
          <a:ext cx="1189945" cy="302053"/>
        </a:xfrm>
        <a:custGeom>
          <a:avLst/>
          <a:gdLst/>
          <a:ahLst/>
          <a:cxnLst/>
          <a:rect l="0" t="0" r="0" b="0"/>
          <a:pathLst>
            <a:path>
              <a:moveTo>
                <a:pt x="1189945" y="0"/>
              </a:moveTo>
              <a:lnTo>
                <a:pt x="1189945" y="151026"/>
              </a:lnTo>
              <a:lnTo>
                <a:pt x="0" y="151026"/>
              </a:lnTo>
              <a:lnTo>
                <a:pt x="0" y="302053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C9865-97EE-4B51-970C-DA0C83355375}">
      <dsp:nvSpPr>
        <dsp:cNvPr id="0" name=""/>
        <dsp:cNvSpPr/>
      </dsp:nvSpPr>
      <dsp:spPr>
        <a:xfrm>
          <a:off x="4925724" y="2645446"/>
          <a:ext cx="1512263" cy="64974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Царенко Александр Федорович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4944754" y="2664476"/>
        <a:ext cx="1474203" cy="611681"/>
      </dsp:txXfrm>
    </dsp:sp>
    <dsp:sp modelId="{A9CDA4E1-E78E-466E-805E-1492CEAF6DE5}">
      <dsp:nvSpPr>
        <dsp:cNvPr id="0" name=""/>
        <dsp:cNvSpPr/>
      </dsp:nvSpPr>
      <dsp:spPr>
        <a:xfrm>
          <a:off x="4965174" y="3295188"/>
          <a:ext cx="716681" cy="213261"/>
        </a:xfrm>
        <a:custGeom>
          <a:avLst/>
          <a:gdLst/>
          <a:ahLst/>
          <a:cxnLst/>
          <a:rect l="0" t="0" r="0" b="0"/>
          <a:pathLst>
            <a:path>
              <a:moveTo>
                <a:pt x="716681" y="0"/>
              </a:moveTo>
              <a:lnTo>
                <a:pt x="716681" y="106630"/>
              </a:lnTo>
              <a:lnTo>
                <a:pt x="0" y="106630"/>
              </a:lnTo>
              <a:lnTo>
                <a:pt x="0" y="213261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887A4-BE98-4078-9917-8E1BE75DA275}">
      <dsp:nvSpPr>
        <dsp:cNvPr id="0" name=""/>
        <dsp:cNvSpPr/>
      </dsp:nvSpPr>
      <dsp:spPr>
        <a:xfrm>
          <a:off x="4501748" y="3508450"/>
          <a:ext cx="926851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Царенко Федор Федорович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4519054" y="3525756"/>
        <a:ext cx="892239" cy="556250"/>
      </dsp:txXfrm>
    </dsp:sp>
    <dsp:sp modelId="{CA374191-7487-4A63-AF11-C01E1AC60FD8}">
      <dsp:nvSpPr>
        <dsp:cNvPr id="0" name=""/>
        <dsp:cNvSpPr/>
      </dsp:nvSpPr>
      <dsp:spPr>
        <a:xfrm>
          <a:off x="5681855" y="3295188"/>
          <a:ext cx="406592" cy="21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30"/>
              </a:lnTo>
              <a:lnTo>
                <a:pt x="406592" y="106630"/>
              </a:lnTo>
              <a:lnTo>
                <a:pt x="406592" y="213261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4997A-C2D4-4BB4-B844-A44BD09863A6}">
      <dsp:nvSpPr>
        <dsp:cNvPr id="0" name=""/>
        <dsp:cNvSpPr/>
      </dsp:nvSpPr>
      <dsp:spPr>
        <a:xfrm>
          <a:off x="5559047" y="3508450"/>
          <a:ext cx="1058801" cy="57155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Царенко  (</a:t>
          </a:r>
          <a:r>
            <a:rPr lang="ru-RU" sz="1100" b="1" kern="1200" dirty="0" err="1" smtClean="0">
              <a:solidFill>
                <a:srgbClr val="642F04"/>
              </a:solidFill>
            </a:rPr>
            <a:t>Сакунова</a:t>
          </a:r>
          <a:r>
            <a:rPr lang="ru-RU" sz="1100" b="1" kern="1200" dirty="0" smtClean="0">
              <a:solidFill>
                <a:srgbClr val="642F04"/>
              </a:solidFill>
            </a:rPr>
            <a:t>) Зоя Афанасьевна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5575787" y="3525190"/>
        <a:ext cx="1025321" cy="538079"/>
      </dsp:txXfrm>
    </dsp:sp>
    <dsp:sp modelId="{D03CFECE-CA6A-4C35-8BE0-8916CBFF39F4}">
      <dsp:nvSpPr>
        <dsp:cNvPr id="0" name=""/>
        <dsp:cNvSpPr/>
      </dsp:nvSpPr>
      <dsp:spPr>
        <a:xfrm>
          <a:off x="6871801" y="2343393"/>
          <a:ext cx="641946" cy="30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08"/>
              </a:lnTo>
              <a:lnTo>
                <a:pt x="641946" y="152608"/>
              </a:lnTo>
              <a:lnTo>
                <a:pt x="641946" y="305216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57D9-6A52-4C67-A8BA-C648F3AE5DAE}">
      <dsp:nvSpPr>
        <dsp:cNvPr id="0" name=""/>
        <dsp:cNvSpPr/>
      </dsp:nvSpPr>
      <dsp:spPr>
        <a:xfrm>
          <a:off x="6560925" y="2648609"/>
          <a:ext cx="1905646" cy="64999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642F04"/>
              </a:solidFill>
            </a:rPr>
            <a:t>Царенко (Самсонова) Татьяна Александровна</a:t>
          </a:r>
          <a:endParaRPr lang="ru-RU" sz="1300" b="1" kern="1200" dirty="0">
            <a:solidFill>
              <a:srgbClr val="642F04"/>
            </a:solidFill>
          </a:endParaRPr>
        </a:p>
      </dsp:txBody>
      <dsp:txXfrm>
        <a:off x="6579963" y="2667647"/>
        <a:ext cx="1867570" cy="611916"/>
      </dsp:txXfrm>
    </dsp:sp>
    <dsp:sp modelId="{BFC3D4FF-F015-4D0F-B436-3C622B54A4A9}">
      <dsp:nvSpPr>
        <dsp:cNvPr id="0" name=""/>
        <dsp:cNvSpPr/>
      </dsp:nvSpPr>
      <dsp:spPr>
        <a:xfrm>
          <a:off x="7241466" y="3298602"/>
          <a:ext cx="272281" cy="210099"/>
        </a:xfrm>
        <a:custGeom>
          <a:avLst/>
          <a:gdLst/>
          <a:ahLst/>
          <a:cxnLst/>
          <a:rect l="0" t="0" r="0" b="0"/>
          <a:pathLst>
            <a:path>
              <a:moveTo>
                <a:pt x="272281" y="0"/>
              </a:moveTo>
              <a:lnTo>
                <a:pt x="272281" y="105049"/>
              </a:lnTo>
              <a:lnTo>
                <a:pt x="0" y="105049"/>
              </a:lnTo>
              <a:lnTo>
                <a:pt x="0" y="210099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EDFFE-45B0-4455-8076-CAF2C0D33E1C}">
      <dsp:nvSpPr>
        <dsp:cNvPr id="0" name=""/>
        <dsp:cNvSpPr/>
      </dsp:nvSpPr>
      <dsp:spPr>
        <a:xfrm>
          <a:off x="6767725" y="3508701"/>
          <a:ext cx="947483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Самсонов Александр </a:t>
          </a:r>
          <a:r>
            <a:rPr lang="ru-RU" sz="1100" b="1" kern="1200" dirty="0" err="1" smtClean="0">
              <a:solidFill>
                <a:srgbClr val="642F04"/>
              </a:solidFill>
            </a:rPr>
            <a:t>Миронович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6785031" y="3526007"/>
        <a:ext cx="912871" cy="556250"/>
      </dsp:txXfrm>
    </dsp:sp>
    <dsp:sp modelId="{B11AA2F6-A054-416C-A16E-EABEF7E7E7C3}">
      <dsp:nvSpPr>
        <dsp:cNvPr id="0" name=""/>
        <dsp:cNvSpPr/>
      </dsp:nvSpPr>
      <dsp:spPr>
        <a:xfrm>
          <a:off x="7513748" y="3298602"/>
          <a:ext cx="824253" cy="21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51"/>
              </a:lnTo>
              <a:lnTo>
                <a:pt x="824253" y="107051"/>
              </a:lnTo>
              <a:lnTo>
                <a:pt x="824253" y="214102"/>
              </a:lnTo>
            </a:path>
          </a:pathLst>
        </a:custGeom>
        <a:noFill/>
        <a:ln w="25400" cap="flat" cmpd="sng" algn="ctr">
          <a:solidFill>
            <a:srgbClr val="642F0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BDCB5-D3F0-4A85-925B-719E99B8C83F}">
      <dsp:nvSpPr>
        <dsp:cNvPr id="0" name=""/>
        <dsp:cNvSpPr/>
      </dsp:nvSpPr>
      <dsp:spPr>
        <a:xfrm>
          <a:off x="7776862" y="3512704"/>
          <a:ext cx="1122278" cy="59086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42F04"/>
              </a:solidFill>
            </a:rPr>
            <a:t>Самсонова (Морозова) Наталья Александровна</a:t>
          </a:r>
          <a:endParaRPr lang="ru-RU" sz="1100" b="1" kern="1200" dirty="0">
            <a:solidFill>
              <a:srgbClr val="642F04"/>
            </a:solidFill>
          </a:endParaRPr>
        </a:p>
      </dsp:txBody>
      <dsp:txXfrm>
        <a:off x="7794168" y="3530010"/>
        <a:ext cx="1087666" cy="55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7C4E-69F1-4B0D-9D67-6360D94CC99F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8100-045D-461F-B79E-36F8C2BEE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253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06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411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323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498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652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280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867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7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58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872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f.ru/society/history/otstupat_nekuda_pozadi_moskva_pravda_i_mify_o_podvige_28_panfilovcev" TargetMode="External"/><Relationship Id="rId3" Type="http://schemas.openxmlformats.org/officeDocument/2006/relationships/hyperlink" Target="http://podvignaroda.ru/?#tab=navHome" TargetMode="External"/><Relationship Id="rId7" Type="http://schemas.openxmlformats.org/officeDocument/2006/relationships/hyperlink" Target="http://russian7.ru/post/podvig-panfilovcev-chto-bylo-na-samom-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vzvezda.ru/news/forces/content/201507131706-d94x.htm" TargetMode="External"/><Relationship Id="rId5" Type="http://schemas.openxmlformats.org/officeDocument/2006/relationships/hyperlink" Target="http://www.obd-memorial.ru/html/index.html" TargetMode="External"/><Relationship Id="rId4" Type="http://schemas.openxmlformats.org/officeDocument/2006/relationships/hyperlink" Target="https://pamyat-naroda.ru/" TargetMode="External"/><Relationship Id="rId9" Type="http://schemas.openxmlformats.org/officeDocument/2006/relationships/hyperlink" Target="http://svbr.livejournal.com/10747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064896" cy="1656185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</a:t>
            </a:r>
            <a:b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1542» </a:t>
            </a:r>
            <a:br>
              <a:rPr lang="ru-RU" sz="27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корпус № </a:t>
            </a:r>
            <a:r>
              <a:rPr lang="ru-RU" sz="2200" b="1" dirty="0" smtClean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5528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Военно-исторический </a:t>
            </a:r>
            <a:r>
              <a:rPr lang="ru-RU" sz="2000" b="1" spc="0" dirty="0" smtClean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000" b="1" spc="0" dirty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«Наши деды – славные победы</a:t>
            </a:r>
            <a:r>
              <a:rPr lang="ru-RU" sz="2000" b="1" spc="0" dirty="0" smtClean="0">
                <a:ln>
                  <a:noFill/>
                </a:ln>
                <a:solidFill>
                  <a:srgbClr val="55280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5528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7848872" cy="4320480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ru-RU" sz="4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История подвига. </a:t>
            </a:r>
          </a:p>
          <a:p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Правда или вымысел. </a:t>
            </a:r>
            <a:endParaRPr lang="ru-RU" sz="3000" dirty="0" smtClean="0">
              <a:solidFill>
                <a:srgbClr val="303C18"/>
              </a:solidFill>
              <a:latin typeface="Georgia" panose="02040502050405020303" pitchFamily="18" charset="0"/>
            </a:endParaRPr>
          </a:p>
          <a:p>
            <a:r>
              <a:rPr lang="ru-RU" sz="2400" b="1" i="1" dirty="0" smtClean="0">
                <a:solidFill>
                  <a:srgbClr val="642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ученика 4-Б класса </a:t>
            </a:r>
          </a:p>
          <a:p>
            <a:r>
              <a:rPr lang="ru-RU" sz="2400" b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Царенко Матвея</a:t>
            </a:r>
          </a:p>
          <a:p>
            <a:endParaRPr lang="ru-RU" sz="2000" b="1" dirty="0" smtClean="0">
              <a:solidFill>
                <a:srgbClr val="642F04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Руководители: Булавина Е.Н., Царенко А.А.</a:t>
            </a:r>
            <a:endParaRPr lang="ru-RU" sz="2000" b="1" dirty="0" smtClean="0">
              <a:solidFill>
                <a:srgbClr val="642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642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2000" b="1" dirty="0" smtClean="0">
                <a:solidFill>
                  <a:srgbClr val="642F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endParaRPr lang="ru-RU" sz="2000" b="1" dirty="0">
              <a:solidFill>
                <a:srgbClr val="642F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577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08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Панфиловцы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626" y="1196752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/>
              <a:t>Последующие исследования историков и журналистов показали, что в официальной версии подвига 28 панфиловцев не всё правда. Эта версия была вымыслом журналиста «Красной Звезды» Александра Кривицкого. В папке у меня есть подробная информация. Однако, многочисленные свидетельства очевидцев, в том числе и бывшего командира 1075 стрелкового полка </a:t>
            </a:r>
            <a:r>
              <a:rPr lang="ru-RU" sz="1600" dirty="0" err="1"/>
              <a:t>Капрова</a:t>
            </a:r>
            <a:r>
              <a:rPr lang="ru-RU" sz="1600" dirty="0"/>
              <a:t> Ильи Васильевич подтверждали, что упорные бои 16 ноября в том районе действительно были, и там геройски сражалась вся 4-я рота 1075 полка, а не только 28 гвардейцев. Рота погибла почти вся. Именно эта информация, а также желание узнать побольше о своем родственнике, и побудила меня начать это исследование.</a:t>
            </a:r>
          </a:p>
          <a:p>
            <a:pPr algn="just"/>
            <a:r>
              <a:rPr lang="ru-RU" sz="1600" dirty="0" smtClean="0"/>
              <a:t>       </a:t>
            </a:r>
            <a:r>
              <a:rPr lang="ru-RU" sz="1600" dirty="0"/>
              <a:t>В процессе исследования мы изучали материалы с сайтов «Подвиг народа», «ОБД Мемориал», читали архивные документы, исследования независимых исследователей, публикуемых в «Живом журнале» и даже доступные немецкие документы с информаций о тех боях.</a:t>
            </a:r>
          </a:p>
          <a:p>
            <a:pPr algn="just"/>
            <a:r>
              <a:rPr lang="ru-RU" sz="1600" dirty="0"/>
              <a:t>    </a:t>
            </a:r>
            <a:r>
              <a:rPr lang="ru-RU" sz="1600" dirty="0" smtClean="0"/>
              <a:t>   Вот </a:t>
            </a:r>
            <a:r>
              <a:rPr lang="ru-RU" sz="1600" dirty="0"/>
              <a:t>слева показана оперативная карта обороны 316СД. 1075 полк занимает позиции в районе деревень Ширяево и </a:t>
            </a:r>
            <a:r>
              <a:rPr lang="ru-RU" sz="1600" dirty="0" err="1"/>
              <a:t>Петелино</a:t>
            </a:r>
            <a:r>
              <a:rPr lang="ru-RU" sz="1600" dirty="0"/>
              <a:t>, между которыми как раз и находится </a:t>
            </a:r>
            <a:r>
              <a:rPr lang="ru-RU" sz="1600" dirty="0" err="1"/>
              <a:t>Дубосеково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      Вот </a:t>
            </a:r>
            <a:r>
              <a:rPr lang="ru-RU" sz="1600" dirty="0"/>
              <a:t>боевое донесение по 316СД за 16 ноября – день знаменитого боя. Там сказано, что 1075 полк </a:t>
            </a:r>
            <a:r>
              <a:rPr lang="ru-RU" sz="1600" dirty="0" smtClean="0"/>
              <a:t>ведёт </a:t>
            </a:r>
            <a:r>
              <a:rPr lang="ru-RU" sz="1600" dirty="0"/>
              <a:t>бой на отметке 251. Вот она эта точка на карте. А также сказано, что противник оставил </a:t>
            </a:r>
            <a:r>
              <a:rPr lang="ru-RU" sz="1600" dirty="0" err="1" smtClean="0"/>
              <a:t>Петелино</a:t>
            </a:r>
            <a:r>
              <a:rPr lang="ru-RU" sz="1600" dirty="0" smtClean="0"/>
              <a:t> </a:t>
            </a:r>
            <a:r>
              <a:rPr lang="ru-RU" sz="1600" dirty="0"/>
              <a:t>и направил свои танки на Волоколамск и Ширяево – по карте получается как раз через </a:t>
            </a:r>
            <a:r>
              <a:rPr lang="ru-RU" sz="1600" dirty="0" err="1"/>
              <a:t>Дубосеково</a:t>
            </a:r>
            <a:r>
              <a:rPr lang="ru-RU" sz="1600" dirty="0"/>
              <a:t>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7979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148" y="239378"/>
            <a:ext cx="799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4 рота 1075 полка 316СД. Бои 16 ноября 1941 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7797"/>
            <a:ext cx="3816424" cy="106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Царенко Матвей Родословная\!карта316СД 16-11-41-об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060"/>
            <a:ext cx="3816424" cy="2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142282" y="2796294"/>
            <a:ext cx="1008112" cy="576064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0526651">
            <a:off x="2128313" y="2948949"/>
            <a:ext cx="718829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19" y="925511"/>
            <a:ext cx="4558824" cy="59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44008" y="3402587"/>
            <a:ext cx="4075472" cy="5442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3" y="3931081"/>
            <a:ext cx="480319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 журнала боевых действий 2 немецкой танковой дивизии:</a:t>
            </a:r>
            <a:endParaRPr lang="ru-RU" sz="1400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Рисунок 1" descr="https://aftershock.news/sites/default/files/u17588/ShiyaevoN13-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2" y="4522744"/>
            <a:ext cx="4825546" cy="8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102" y="5445223"/>
            <a:ext cx="4492906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13:30 Промежуточный отчет по V.A.K: боевой группе 1 </a:t>
            </a:r>
            <a:r>
              <a:rPr lang="ru-RU" sz="1400" b="1" dirty="0"/>
              <a:t>противостоит противник, упорно обороняющийся в лесу к югу</a:t>
            </a:r>
            <a:r>
              <a:rPr lang="ru-RU" sz="1400" dirty="0"/>
              <a:t> от дороги на линии </a:t>
            </a:r>
            <a:r>
              <a:rPr lang="ru-RU" sz="1400" b="1" dirty="0"/>
              <a:t>север Ширяево - 1,5 км к югу от </a:t>
            </a:r>
            <a:r>
              <a:rPr lang="ru-RU" sz="1400" b="1" dirty="0" err="1"/>
              <a:t>Петелино</a:t>
            </a:r>
            <a:r>
              <a:rPr lang="ru-RU" sz="1400" dirty="0"/>
              <a:t>. Боевая группа 2 поворачивает на юг из позиции 2600 м севернее Бол. Никольское </a:t>
            </a:r>
            <a:r>
              <a:rPr lang="ru-RU" sz="1400" b="1" dirty="0"/>
              <a:t>для борьбы с противником в лесу</a:t>
            </a:r>
            <a:r>
              <a:rPr lang="ru-RU" sz="14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0131" y="699407"/>
            <a:ext cx="480319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Боевое донесение по 316СД за 16 ноября:</a:t>
            </a:r>
            <a:endParaRPr lang="ru-RU" sz="1400" b="1" dirty="0"/>
          </a:p>
        </p:txBody>
      </p:sp>
      <p:sp>
        <p:nvSpPr>
          <p:cNvPr id="24" name="Стрелка вправо 23"/>
          <p:cNvSpPr/>
          <p:nvPr/>
        </p:nvSpPr>
        <p:spPr>
          <a:xfrm rot="10526651">
            <a:off x="1336223" y="2305193"/>
            <a:ext cx="718829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562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08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Панфиловцы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208" y="1196753"/>
            <a:ext cx="7444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/>
              <a:t>В процессе исследования нам показалось интересным изучить также документы противника о боях в этот день. Их мы нашли в Живом журнале у исследователя с </a:t>
            </a:r>
            <a:r>
              <a:rPr lang="ru-RU" sz="1600" dirty="0" err="1"/>
              <a:t>ником</a:t>
            </a:r>
            <a:r>
              <a:rPr lang="ru-RU" sz="1600" dirty="0"/>
              <a:t> </a:t>
            </a:r>
            <a:r>
              <a:rPr lang="en-US" sz="1600" dirty="0"/>
              <a:t>SVBR</a:t>
            </a:r>
            <a:r>
              <a:rPr lang="ru-RU" sz="1600" dirty="0"/>
              <a:t>. Вот вырезка из журнала боевых действий 2-ой немецкой танковой дивизии, ведущей наступление в том направлении. Там сказано, что в 13:30 «противник упорно обороняется в лесу на линии север Ширяево – к югу от </a:t>
            </a:r>
            <a:r>
              <a:rPr lang="ru-RU" sz="1600" dirty="0" err="1"/>
              <a:t>Петелино</a:t>
            </a:r>
            <a:r>
              <a:rPr lang="ru-RU" sz="1600" dirty="0"/>
              <a:t>. То есть как раз в районе </a:t>
            </a:r>
            <a:r>
              <a:rPr lang="ru-RU" sz="1600" dirty="0" err="1"/>
              <a:t>Дубосеково</a:t>
            </a:r>
            <a:r>
              <a:rPr lang="ru-RU" sz="1600" dirty="0"/>
              <a:t>. В этом журнале есть запись, что атаку немцы начали в 8 утра, но как видно в 13: 30 все еще не могли прорвать оборону Панфиловцев.</a:t>
            </a:r>
          </a:p>
          <a:p>
            <a:pPr algn="just"/>
            <a:r>
              <a:rPr lang="ru-RU" sz="1600" dirty="0" smtClean="0"/>
              <a:t>      Таким </a:t>
            </a:r>
            <a:r>
              <a:rPr lang="ru-RU" sz="1600" dirty="0"/>
              <a:t>образом, вывод моего исследования  – бой действительно был, и подвиг был. Но вела его вся 4-я рота 1075 стрелкового полка. Журналистским вымыслом в этой истории является только цифра 28 – геройски в этот день сражалась вся 4-я рота. И погибла почти вся. </a:t>
            </a:r>
          </a:p>
          <a:p>
            <a:pPr algn="just"/>
            <a:r>
              <a:rPr lang="ru-RU" sz="1600" dirty="0"/>
              <a:t>      По  показаниям местных жителей, после боя  16 ноября они нашли и похоронили шестерых бойцов, включая политрука </a:t>
            </a:r>
            <a:r>
              <a:rPr lang="ru-RU" sz="1600" dirty="0" err="1"/>
              <a:t>Клочкова</a:t>
            </a:r>
            <a:r>
              <a:rPr lang="ru-RU" sz="1600" dirty="0"/>
              <a:t>. А по донесениям бойцов 50 кавалерийской дивизии генерала </a:t>
            </a:r>
            <a:r>
              <a:rPr lang="ru-RU" sz="1600" dirty="0" err="1"/>
              <a:t>Доватора</a:t>
            </a:r>
            <a:r>
              <a:rPr lang="ru-RU" sz="1600" dirty="0"/>
              <a:t>, которая держала оборону на соседнем с 1075 полком участке, после контратаки в этом районе они обнаружили 18 сожженных немецкий танков и подобрали раненых панфиловцев, оставшихся в живых. </a:t>
            </a:r>
            <a:r>
              <a:rPr lang="ru-RU" sz="1600" dirty="0" smtClean="0"/>
              <a:t>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66113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4573" y="394493"/>
            <a:ext cx="7863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ВЫВОД: </a:t>
            </a:r>
            <a:r>
              <a:rPr lang="ru-RU" sz="22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Бой действительно был. И подвиг был.</a:t>
            </a:r>
          </a:p>
        </p:txBody>
      </p:sp>
      <p:pic>
        <p:nvPicPr>
          <p:cNvPr id="5122" name="Picture 2" descr="C:\Users\Секретарь\Desktop\155716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 bwMode="auto">
          <a:xfrm rot="20988550">
            <a:off x="926603" y="1071133"/>
            <a:ext cx="3573661" cy="18192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кретарь\Desktop\0_e8059_18accc8f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981">
            <a:off x="4530501" y="947875"/>
            <a:ext cx="3582829" cy="21028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екретарь\Desktop\Царенко Матвей Родословная\панфиловцы гер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61" y="3885261"/>
            <a:ext cx="3096344" cy="23538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екретарь\Desktop\Царенко Матвей Родословная\img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1250" r="1718" b="3438"/>
          <a:stretch/>
        </p:blipFill>
        <p:spPr bwMode="auto">
          <a:xfrm>
            <a:off x="4641451" y="3885261"/>
            <a:ext cx="3146556" cy="23237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6057" y="3073056"/>
            <a:ext cx="7970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642F04"/>
                </a:solidFill>
              </a:rPr>
              <a:t>В действительности рота была очень слабо оснащена. </a:t>
            </a:r>
            <a:endParaRPr lang="ru-RU" sz="1600" b="1" i="1" dirty="0" smtClean="0">
              <a:solidFill>
                <a:srgbClr val="642F04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642F04"/>
                </a:solidFill>
              </a:rPr>
              <a:t>Но </a:t>
            </a:r>
            <a:r>
              <a:rPr lang="ru-RU" sz="1600" b="1" i="1" dirty="0">
                <a:solidFill>
                  <a:srgbClr val="642F04"/>
                </a:solidFill>
              </a:rPr>
              <a:t>бойцы </a:t>
            </a:r>
            <a:r>
              <a:rPr lang="ru-RU" sz="1600" b="1" i="1" dirty="0" smtClean="0">
                <a:solidFill>
                  <a:srgbClr val="642F04"/>
                </a:solidFill>
              </a:rPr>
              <a:t>более чем на 5 часов задержали продвижение немецких танков к Москве.</a:t>
            </a:r>
            <a:endParaRPr lang="ru-RU" sz="1600" b="1" i="1" dirty="0">
              <a:solidFill>
                <a:srgbClr val="642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789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08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Панфиловцы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2208" y="1196753"/>
            <a:ext cx="73001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Таким </a:t>
            </a:r>
            <a:r>
              <a:rPr lang="ru-RU" sz="1600" dirty="0"/>
              <a:t>образом, в районе разъезда </a:t>
            </a:r>
            <a:r>
              <a:rPr lang="ru-RU" sz="1600" dirty="0" err="1"/>
              <a:t>Дубосеково</a:t>
            </a:r>
            <a:r>
              <a:rPr lang="ru-RU" sz="1600" dirty="0"/>
              <a:t> погибло больше сотни наших бойцов - русских, казахов, киргизов, узбеков. И там же погиб  мой двоюродный прадед, Морозов Георгий Александрович.  Все они достойны звания героев. В тяжелейших условиях, неподготовленные, плохо вооруженные, они задержали танковое наступление фашистов. И нет никаких сомнений, что их стойкость и мужество, их самопожертвование  не допустили фашистских захватчиков в столицу нашей Родины. - Это и есть вывод моей исследовательской работы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      По </a:t>
            </a:r>
            <a:r>
              <a:rPr lang="ru-RU" sz="1600" dirty="0"/>
              <a:t>завершении этой работы мы посчитали необходимым самим побывать на месте этого знаменательного боя. Мы специально съездили в </a:t>
            </a:r>
            <a:r>
              <a:rPr lang="ru-RU" sz="1600" dirty="0" err="1"/>
              <a:t>Дубосеково</a:t>
            </a:r>
            <a:r>
              <a:rPr lang="ru-RU" sz="1600" dirty="0"/>
              <a:t>. Мы посетили мемориал на месте позиций 4 роты, музей героев-панфиловцев и братскую могилу, где похоронен политрук Клочков и другие гвардейцы-панфиловцы. Эта поездка произвела на меня сильное впечатление. </a:t>
            </a:r>
          </a:p>
          <a:p>
            <a:pPr algn="just"/>
            <a:r>
              <a:rPr lang="ru-RU" sz="1600" dirty="0" smtClean="0"/>
              <a:t>         При </a:t>
            </a:r>
            <a:r>
              <a:rPr lang="ru-RU" sz="1600" dirty="0"/>
              <a:t>подготовке моего проекта я использовал рассказы моих родителей, бабушек и дедушек,  рассекреченные архивные документы, а также данные вот с этих сайтов. Но я считаю, главное, что мы в семьях говорим о нашей истории, помним своих предков, чтим и гордимся ими и сможем о них рассказать дальше. И я продолжу изучать историю своей семьи.</a:t>
            </a:r>
          </a:p>
          <a:p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42088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63660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303C18"/>
                </a:solidFill>
                <a:latin typeface="Georgia" panose="02040502050405020303" pitchFamily="18" charset="0"/>
              </a:rPr>
              <a:t>Дубосеково</a:t>
            </a:r>
            <a:r>
              <a:rPr lang="ru-RU" sz="24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 сегодня</a:t>
            </a:r>
            <a:r>
              <a:rPr lang="ru-RU" sz="22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2050" name="Picture 2" descr="F:\Царенко Матвей Родословная\DSC0094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4" y="657873"/>
            <a:ext cx="2857400" cy="36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20" y="686749"/>
            <a:ext cx="2490587" cy="37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169">
            <a:off x="1706239" y="3757276"/>
            <a:ext cx="1872208" cy="210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5512" y="-18783300"/>
            <a:ext cx="3639503" cy="44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3" y="2989636"/>
            <a:ext cx="2805300" cy="34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968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73458"/>
            <a:ext cx="7871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Мы в семьях говорим о нашей истории, помним своих предков, чтим и гордимся ими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830" y="1340768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642F04"/>
                </a:solidFill>
              </a:rPr>
              <a:t>Используемые источники информации:</a:t>
            </a:r>
          </a:p>
          <a:p>
            <a:endParaRPr lang="ru-RU" dirty="0" smtClean="0">
              <a:solidFill>
                <a:srgbClr val="642F04"/>
              </a:solidFill>
              <a:hlinkClick r:id="rId3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://podvignaroda.ru/?#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tab=navHome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https://pamyat-naroda.ru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www.obd-memorial.ru/html/index.html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tvzvezda.ru/news/forces/content/201507131706-d94x.htm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http://russian7.ru/post/podvig-panfilovcev-chto-bylo-na-samom-d/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u="sng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http://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www.aif.ru/society/history/otstupat_nekuda_pozadi_moskva_pravda_i_mify_o_podvige_28_panfilovcev</a:t>
            </a:r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u="sng" dirty="0">
                <a:hlinkClick r:id="rId9"/>
              </a:rPr>
              <a:t>http://svbr.livejournal.com/107477.html</a:t>
            </a:r>
            <a:endParaRPr lang="ru-RU" dirty="0"/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1600" b="1" i="1" dirty="0" smtClean="0">
                <a:solidFill>
                  <a:srgbClr val="642F04"/>
                </a:solidFill>
              </a:rPr>
              <a:t>- Воспоминания и рассказы </a:t>
            </a:r>
            <a:r>
              <a:rPr lang="ru-RU" sz="1600" b="1" i="1" dirty="0">
                <a:solidFill>
                  <a:srgbClr val="642F04"/>
                </a:solidFill>
              </a:rPr>
              <a:t>моих родителей, бабушек и </a:t>
            </a:r>
            <a:r>
              <a:rPr lang="ru-RU" sz="1600" b="1" i="1" dirty="0" smtClean="0">
                <a:solidFill>
                  <a:srgbClr val="642F04"/>
                </a:solidFill>
              </a:rPr>
              <a:t>дедушек.</a:t>
            </a:r>
            <a:endParaRPr lang="ru-RU" sz="1600" b="1" i="1" dirty="0">
              <a:solidFill>
                <a:srgbClr val="642F04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1780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7848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rgbClr val="303C18"/>
                </a:solidFill>
                <a:latin typeface="Georgia" panose="02040502050405020303" pitchFamily="18" charset="0"/>
              </a:rPr>
              <a:t>История подвига. </a:t>
            </a:r>
            <a:r>
              <a:rPr lang="ru-RU" sz="26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Правда </a:t>
            </a:r>
            <a:r>
              <a:rPr lang="ru-RU" sz="2600" b="1" i="1" dirty="0">
                <a:solidFill>
                  <a:srgbClr val="303C18"/>
                </a:solidFill>
                <a:latin typeface="Georgia" panose="02040502050405020303" pitchFamily="18" charset="0"/>
              </a:rPr>
              <a:t>или вымысел.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0080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latin typeface="Constantia" panose="02030602050306030303" pitchFamily="18" charset="0"/>
              </a:rPr>
              <a:t>Цель исследования</a:t>
            </a:r>
            <a:r>
              <a:rPr lang="ru-RU" sz="2400" dirty="0">
                <a:latin typeface="Constantia" panose="02030602050306030303" pitchFamily="18" charset="0"/>
              </a:rPr>
              <a:t>: понять, подвиг панфиловцев – правда или вымысел.  </a:t>
            </a:r>
          </a:p>
          <a:p>
            <a:endParaRPr lang="ru-RU" sz="2400" u="sng" dirty="0" smtClean="0">
              <a:latin typeface="Constantia" panose="02030602050306030303" pitchFamily="18" charset="0"/>
            </a:endParaRPr>
          </a:p>
          <a:p>
            <a:r>
              <a:rPr lang="ru-RU" sz="2400" u="sng" dirty="0" smtClean="0">
                <a:latin typeface="Constantia" panose="02030602050306030303" pitchFamily="18" charset="0"/>
              </a:rPr>
              <a:t>Задачи </a:t>
            </a:r>
            <a:r>
              <a:rPr lang="ru-RU" sz="2400" u="sng" dirty="0">
                <a:latin typeface="Constantia" panose="02030602050306030303" pitchFamily="18" charset="0"/>
              </a:rPr>
              <a:t>исследования</a:t>
            </a:r>
            <a:r>
              <a:rPr lang="ru-RU" sz="2400" dirty="0">
                <a:latin typeface="Constantia" panose="02030602050306030303" pitchFamily="18" charset="0"/>
              </a:rPr>
              <a:t>: изучить историю подвига и версию опровержения, проанализировать и сделать вывод. </a:t>
            </a:r>
          </a:p>
          <a:p>
            <a:endParaRPr lang="ru-RU" sz="2400" u="sng" dirty="0" smtClean="0">
              <a:latin typeface="Constantia" panose="02030602050306030303" pitchFamily="18" charset="0"/>
            </a:endParaRPr>
          </a:p>
          <a:p>
            <a:r>
              <a:rPr lang="ru-RU" sz="2400" u="sng" dirty="0" smtClean="0">
                <a:latin typeface="Constantia" panose="02030602050306030303" pitchFamily="18" charset="0"/>
              </a:rPr>
              <a:t>Предмет </a:t>
            </a:r>
            <a:r>
              <a:rPr lang="ru-RU" sz="2400" u="sng" dirty="0">
                <a:latin typeface="Constantia" panose="02030602050306030303" pitchFamily="18" charset="0"/>
              </a:rPr>
              <a:t>исследования</a:t>
            </a:r>
            <a:r>
              <a:rPr lang="ru-RU" sz="2400" dirty="0">
                <a:latin typeface="Constantia" panose="02030602050306030303" pitchFamily="18" charset="0"/>
              </a:rPr>
              <a:t>: Биография моего родственника-панфиловца Морозова Георгия Александровича и история подвига.</a:t>
            </a:r>
          </a:p>
        </p:txBody>
      </p:sp>
    </p:spTree>
    <p:extLst>
      <p:ext uri="{BB962C8B-B14F-4D97-AF65-F5344CB8AC3E}">
        <p14:creationId xmlns:p14="http://schemas.microsoft.com/office/powerpoint/2010/main" val="21134664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08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Родословная моей семьи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626" y="1196752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Мне </a:t>
            </a:r>
            <a:r>
              <a:rPr lang="ru-RU" sz="1600" dirty="0"/>
              <a:t>интересна история России во все времена, но особенно близка тема Великой Отечественной войны 1941-1945 гг. И мне захотелось узнать, кем были мои прадедушки и прабабушки, как жилось им в то время.  Чтобы легче было разобраться в корнях семьи, я нарисовал генеалогическое древо. На нем видно, что третий горизонтальный ряд и есть мои прадеды и прабабушки, которые жили  в середине 20 века и как раз на их плечи выпало тяжелое время войны. Получилось, что 5 прадедов -  трое родных, двое двоюродных воевали на фронтах войны. Я их отметил на схеме георгиевскими ленточками. По каждому из них у меня есть отдельная история. Все они – достойные защитники Родины, имеют различные награды, среди них и Герой Советского Союза - Головченко Василий </a:t>
            </a:r>
            <a:r>
              <a:rPr lang="ru-RU" sz="1600" dirty="0" err="1"/>
              <a:t>Евстафьеич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      Но </a:t>
            </a:r>
            <a:r>
              <a:rPr lang="ru-RU" sz="1600" dirty="0"/>
              <a:t>я хочу рассказать вам о моём двоюродном прадеде со стороны моего папы по бабушке Тане. Это Морозов Георгий Александрович. Хотя о нём я знаю немного: 1915 года рождения,  до войны он жил в городе Гурьев в Казахстане. На фронт призван 24 сентября 1941 года. Воевал в легендарной </a:t>
            </a:r>
            <a:r>
              <a:rPr lang="ru-RU" sz="1600" dirty="0" err="1"/>
              <a:t>Панфиловской</a:t>
            </a:r>
            <a:r>
              <a:rPr lang="ru-RU" sz="1600" dirty="0"/>
              <a:t> дивизии. И погиб в ноябре 1941 года под Волоколамском, защищая Москву. Пропал без вести. К сожалению, из документов нам удалось найти только одну строчку архивной записи военкомата. Однако в детстве моему папе его дедушка рассказывал, что кто-то из однополчан, приезжавших к ним на родину, говорил, как погиб дед Георгий. Он погиб в тех же местах и в то же время и при таких же обстоятельствах, о которых мы знаем из известной истории про 28 панфиловцев</a:t>
            </a:r>
            <a:r>
              <a:rPr lang="ru-RU" sz="1600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7306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396801"/>
              </p:ext>
            </p:extLst>
          </p:nvPr>
        </p:nvGraphicFramePr>
        <p:xfrm>
          <a:off x="107504" y="852400"/>
          <a:ext cx="9036496" cy="526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89560" y="5262161"/>
            <a:ext cx="1582440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642F04"/>
                </a:solidFill>
              </a:rPr>
              <a:t>Головченко Василий </a:t>
            </a:r>
            <a:r>
              <a:rPr lang="ru-RU" sz="1200" b="1" dirty="0" err="1" smtClean="0">
                <a:solidFill>
                  <a:srgbClr val="642F04"/>
                </a:solidFill>
              </a:rPr>
              <a:t>Евстафьевич</a:t>
            </a:r>
            <a:endParaRPr lang="ru-RU" sz="1200" b="1" dirty="0">
              <a:solidFill>
                <a:srgbClr val="642F04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38044" y="5193979"/>
            <a:ext cx="1379240" cy="85644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642F04"/>
                </a:solidFill>
              </a:rPr>
              <a:t>Морозов Георгий Александрович</a:t>
            </a:r>
            <a:endParaRPr lang="ru-RU" sz="1200" b="1" dirty="0">
              <a:solidFill>
                <a:srgbClr val="642F0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Родословная моей семьи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60" y="4928618"/>
            <a:ext cx="816800" cy="4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62583"/>
            <a:ext cx="865831" cy="4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6136"/>
            <a:ext cx="836605" cy="4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74" y="5853975"/>
            <a:ext cx="836542" cy="4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22750"/>
            <a:ext cx="836544" cy="4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Секретарь\Desktop\tPYgsAql0C-65xx80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16" y="5285940"/>
            <a:ext cx="578591" cy="71211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843808" y="5622201"/>
            <a:ext cx="145752" cy="0"/>
          </a:xfrm>
          <a:prstGeom prst="line">
            <a:avLst/>
          </a:prstGeom>
          <a:ln w="19050">
            <a:solidFill>
              <a:srgbClr val="303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808" y="5193979"/>
            <a:ext cx="0" cy="856444"/>
          </a:xfrm>
          <a:prstGeom prst="line">
            <a:avLst/>
          </a:prstGeom>
          <a:ln w="19050">
            <a:solidFill>
              <a:srgbClr val="303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532440" y="4966306"/>
            <a:ext cx="0" cy="1343013"/>
          </a:xfrm>
          <a:prstGeom prst="line">
            <a:avLst/>
          </a:prstGeom>
          <a:ln w="19050">
            <a:solidFill>
              <a:srgbClr val="303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317284" y="5615127"/>
            <a:ext cx="215156" cy="0"/>
          </a:xfrm>
          <a:prstGeom prst="line">
            <a:avLst/>
          </a:prstGeom>
          <a:ln w="19050">
            <a:solidFill>
              <a:srgbClr val="303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2021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Матвей проекты\2016-11-26 родословная\МорозовГ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697" r="1276" b="39083"/>
          <a:stretch/>
        </p:blipFill>
        <p:spPr bwMode="auto">
          <a:xfrm>
            <a:off x="899591" y="1352552"/>
            <a:ext cx="7315549" cy="3372592"/>
          </a:xfrm>
          <a:prstGeom prst="rect">
            <a:avLst/>
          </a:prstGeom>
          <a:noFill/>
          <a:ln w="19050" cmpd="sng">
            <a:solidFill>
              <a:srgbClr val="55280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7442" y="476672"/>
            <a:ext cx="7108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Морозов</a:t>
            </a:r>
            <a:r>
              <a:rPr lang="ru-RU" sz="28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 Георгий Александрович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2564904"/>
            <a:ext cx="7056784" cy="7200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584" y="4849238"/>
            <a:ext cx="7204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552803"/>
                </a:solidFill>
              </a:rPr>
              <a:t>1915 года </a:t>
            </a:r>
            <a:r>
              <a:rPr lang="ru-RU" b="1" i="1" dirty="0" smtClean="0">
                <a:solidFill>
                  <a:srgbClr val="552803"/>
                </a:solidFill>
              </a:rPr>
              <a:t>рождения.  До </a:t>
            </a:r>
            <a:r>
              <a:rPr lang="ru-RU" b="1" i="1" dirty="0">
                <a:solidFill>
                  <a:srgbClr val="552803"/>
                </a:solidFill>
              </a:rPr>
              <a:t>войны он жил в городе Гурьев в Казахстане. На фронт призван 24 сентября 1941 года</a:t>
            </a:r>
            <a:r>
              <a:rPr lang="ru-RU" b="1" i="1" dirty="0" smtClean="0">
                <a:solidFill>
                  <a:srgbClr val="552803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552803"/>
                </a:solidFill>
              </a:rPr>
              <a:t>Воевал </a:t>
            </a:r>
            <a:r>
              <a:rPr lang="ru-RU" b="1" i="1" dirty="0">
                <a:solidFill>
                  <a:srgbClr val="552803"/>
                </a:solidFill>
              </a:rPr>
              <a:t>в легендарной </a:t>
            </a:r>
            <a:r>
              <a:rPr lang="ru-RU" b="1" i="1" dirty="0" err="1">
                <a:solidFill>
                  <a:srgbClr val="552803"/>
                </a:solidFill>
              </a:rPr>
              <a:t>Панфиловской</a:t>
            </a:r>
            <a:r>
              <a:rPr lang="ru-RU" b="1" i="1" dirty="0">
                <a:solidFill>
                  <a:srgbClr val="552803"/>
                </a:solidFill>
              </a:rPr>
              <a:t> дивизии</a:t>
            </a:r>
            <a:r>
              <a:rPr lang="ru-RU" b="1" i="1" dirty="0" smtClean="0">
                <a:solidFill>
                  <a:srgbClr val="552803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552803"/>
                </a:solidFill>
              </a:rPr>
              <a:t>И </a:t>
            </a:r>
            <a:r>
              <a:rPr lang="ru-RU" b="1" i="1" dirty="0">
                <a:solidFill>
                  <a:srgbClr val="552803"/>
                </a:solidFill>
              </a:rPr>
              <a:t>погиб в ноябре 1941 года под Волоколамском, </a:t>
            </a:r>
            <a:endParaRPr lang="ru-RU" b="1" i="1" dirty="0" smtClean="0">
              <a:solidFill>
                <a:srgbClr val="552803"/>
              </a:solidFill>
            </a:endParaRPr>
          </a:p>
          <a:p>
            <a:r>
              <a:rPr lang="ru-RU" b="1" i="1" dirty="0" smtClean="0">
                <a:solidFill>
                  <a:srgbClr val="552803"/>
                </a:solidFill>
              </a:rPr>
              <a:t>защищая </a:t>
            </a:r>
            <a:r>
              <a:rPr lang="ru-RU" b="1" i="1" dirty="0">
                <a:solidFill>
                  <a:srgbClr val="552803"/>
                </a:solidFill>
              </a:rPr>
              <a:t>Москву. Пропал без вести. </a:t>
            </a:r>
          </a:p>
        </p:txBody>
      </p:sp>
      <p:pic>
        <p:nvPicPr>
          <p:cNvPr id="15" name="Picture 2" descr="C:\Users\Секретарь\Documents\МУЗЕЙ\лен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71249"/>
            <a:ext cx="2160240" cy="11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001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208" y="40466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Панфиловцы</a:t>
            </a:r>
            <a:endParaRPr lang="ru-RU" sz="4000" b="1" i="1" dirty="0">
              <a:solidFill>
                <a:srgbClr val="303C18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626" y="1196752"/>
            <a:ext cx="748883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700" dirty="0" smtClean="0"/>
              <a:t>А </a:t>
            </a:r>
            <a:r>
              <a:rPr lang="ru-RU" sz="1700" dirty="0"/>
              <a:t>что мы знаем про героев-панфиловцев? </a:t>
            </a:r>
            <a:r>
              <a:rPr lang="ru-RU" sz="1700" dirty="0" err="1"/>
              <a:t>Панфи́ловцы</a:t>
            </a:r>
            <a:r>
              <a:rPr lang="ru-RU" sz="1700" dirty="0"/>
              <a:t> – это бойцы 316-ой стрелковой дивизии под командованием генерал-майора Ивана Васильевича Панфилова, сформированной в городах Алма-Ата Казахской республики и Фрунзе Киргизской республики, участвовавшие в 1941 году в обороне Москвы.</a:t>
            </a:r>
          </a:p>
          <a:p>
            <a:pPr algn="just"/>
            <a:r>
              <a:rPr lang="ru-RU" sz="1700" dirty="0" smtClean="0"/>
              <a:t>       Что </a:t>
            </a:r>
            <a:r>
              <a:rPr lang="ru-RU" sz="1700" dirty="0"/>
              <a:t>мы знаем об официальной версии подвига 28 панфиловцев? 16 ноября на Волоколамском направлении в наступление перешла немецкая танковая группа. Главный ее удар пришёлся на дивизию Панфилова. 28 бойцов-панфиловцев 4-й роты 2-го батальона 1075-го стрелкового полка во главе с политруком Василием </a:t>
            </a:r>
            <a:r>
              <a:rPr lang="ru-RU" sz="1700" dirty="0" err="1"/>
              <a:t>Клочковым</a:t>
            </a:r>
            <a:r>
              <a:rPr lang="ru-RU" sz="1700" dirty="0"/>
              <a:t> в районе разъезда </a:t>
            </a:r>
            <a:r>
              <a:rPr lang="ru-RU" sz="1700" dirty="0" err="1"/>
              <a:t>Дубосеково</a:t>
            </a:r>
            <a:r>
              <a:rPr lang="ru-RU" sz="1700" dirty="0"/>
              <a:t> в 7 километрах к юго-востоку от Волоколамска, совершили подвиг - задержали 50 вражеских танков на четыре часа, уничтожили в неравном бою18 танков и десятки фашистов, ценой собственной жизни остановили фашистов на подступах к Москве.  «Велика Россия, а отступать некуда – позади Москва!». Эти слова политрука Василия </a:t>
            </a:r>
            <a:r>
              <a:rPr lang="ru-RU" sz="1700" dirty="0" err="1"/>
              <a:t>Клочкова</a:t>
            </a:r>
            <a:r>
              <a:rPr lang="ru-RU" sz="1700" dirty="0"/>
              <a:t> стали крылатыми, облетели весь фронт и стали символом защитников Родины. Все они посмертно получили звание Героя Советского союза.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576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99713"/>
            <a:ext cx="3832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Панфиловцы</a:t>
            </a:r>
            <a:r>
              <a:rPr lang="ru-RU" sz="32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– это бойцы </a:t>
            </a:r>
            <a:r>
              <a:rPr lang="ru-RU" sz="1600" b="1" i="1" dirty="0">
                <a:solidFill>
                  <a:srgbClr val="642F04"/>
                </a:solidFill>
                <a:latin typeface="Georgia" panose="02040502050405020303" pitchFamily="18" charset="0"/>
              </a:rPr>
              <a:t>316-ой стрелковой </a:t>
            </a:r>
            <a:r>
              <a:rPr lang="ru-RU" sz="16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дивизии, сформированной</a:t>
            </a:r>
          </a:p>
          <a:p>
            <a:pPr algn="ctr"/>
            <a:r>
              <a:rPr lang="ru-RU" sz="16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>
                <a:solidFill>
                  <a:srgbClr val="642F04"/>
                </a:solidFill>
                <a:latin typeface="Georgia" panose="02040502050405020303" pitchFamily="18" charset="0"/>
              </a:rPr>
              <a:t>в городах Алма-Ата Казахской республики </a:t>
            </a:r>
            <a:r>
              <a:rPr lang="ru-RU" sz="16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и </a:t>
            </a:r>
            <a:r>
              <a:rPr lang="ru-RU" sz="1600" b="1" i="1" dirty="0">
                <a:solidFill>
                  <a:srgbClr val="642F04"/>
                </a:solidFill>
                <a:latin typeface="Georgia" panose="02040502050405020303" pitchFamily="18" charset="0"/>
              </a:rPr>
              <a:t>Фрунзе Киргизской республики, участвовавшие в 1941 году в обороне Москвы</a:t>
            </a:r>
            <a:r>
              <a:rPr lang="ru-RU" sz="1600" b="1" i="1" dirty="0" smtClean="0">
                <a:solidFill>
                  <a:srgbClr val="642F04"/>
                </a:solidFill>
                <a:latin typeface="Georgia" panose="02040502050405020303" pitchFamily="18" charset="0"/>
              </a:rPr>
              <a:t>.</a:t>
            </a:r>
            <a:endParaRPr lang="ru-RU" sz="1600" dirty="0">
              <a:solidFill>
                <a:srgbClr val="642F04"/>
              </a:solidFill>
            </a:endParaRPr>
          </a:p>
        </p:txBody>
      </p:sp>
      <p:pic>
        <p:nvPicPr>
          <p:cNvPr id="1026" name="Picture 2" descr="C:\Users\Секретарь\Desktop\Царенко Матвей Родословная\71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" t="1637" r="3341" b="7117"/>
          <a:stretch/>
        </p:blipFill>
        <p:spPr bwMode="auto">
          <a:xfrm>
            <a:off x="4686250" y="188640"/>
            <a:ext cx="3459783" cy="46886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9610" y="4725144"/>
            <a:ext cx="369639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552803"/>
                </a:solidFill>
                <a:latin typeface="Georgia" panose="02040502050405020303" pitchFamily="18" charset="0"/>
              </a:rPr>
              <a:t>Панфилов Иван Васильевич </a:t>
            </a:r>
          </a:p>
          <a:p>
            <a:pPr algn="ctr"/>
            <a:r>
              <a:rPr lang="ru-RU" altLang="ru-RU" b="1" i="1" dirty="0" smtClean="0">
                <a:solidFill>
                  <a:srgbClr val="552803"/>
                </a:solidFill>
                <a:cs typeface="Tahoma" pitchFamily="34" charset="0"/>
              </a:rPr>
              <a:t>генерал-майор</a:t>
            </a:r>
            <a:endParaRPr lang="ru-RU" altLang="ru-RU" b="1" i="1" dirty="0">
              <a:solidFill>
                <a:srgbClr val="552803"/>
              </a:solidFill>
              <a:cs typeface="Tahoma" pitchFamily="34" charset="0"/>
            </a:endParaRPr>
          </a:p>
          <a:p>
            <a:pPr algn="ctr"/>
            <a:r>
              <a:rPr lang="ru-RU" altLang="ru-RU" b="1" i="1" dirty="0">
                <a:solidFill>
                  <a:srgbClr val="552803"/>
                </a:solidFill>
              </a:rPr>
              <a:t> Герой Советского Союза</a:t>
            </a:r>
          </a:p>
          <a:p>
            <a:pPr algn="ctr"/>
            <a:r>
              <a:rPr lang="ru-RU" altLang="ru-RU" b="1" i="1" dirty="0">
                <a:solidFill>
                  <a:srgbClr val="552803"/>
                </a:solidFill>
              </a:rPr>
              <a:t>01.01.1893 - 18.11.1941</a:t>
            </a:r>
            <a:endParaRPr lang="ru-RU" altLang="ru-RU" b="1" i="1" dirty="0">
              <a:solidFill>
                <a:srgbClr val="552803"/>
              </a:solidFill>
              <a:cs typeface="Tahoma" pitchFamily="34" charset="0"/>
            </a:endParaRPr>
          </a:p>
        </p:txBody>
      </p:sp>
      <p:pic>
        <p:nvPicPr>
          <p:cNvPr id="7" name="Picture 2" descr="C:\Users\Секретарь\Desktop\tPYgsAql0C-65xx8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445"/>
            <a:ext cx="1089100" cy="13404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vetplakat.netdo.ru/filemanager/%D0%BC%D0%B0%D1%82%D1%8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/>
          <a:stretch/>
        </p:blipFill>
        <p:spPr bwMode="auto">
          <a:xfrm>
            <a:off x="1415106" y="2996951"/>
            <a:ext cx="2253139" cy="3267075"/>
          </a:xfrm>
          <a:prstGeom prst="rect">
            <a:avLst/>
          </a:prstGeom>
          <a:noFill/>
          <a:ln w="12700">
            <a:solidFill>
              <a:srgbClr val="A850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206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148" y="373460"/>
            <a:ext cx="770435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Битва за Москву. 16 ноября 1941 года.</a:t>
            </a:r>
          </a:p>
          <a:p>
            <a:r>
              <a:rPr lang="ru-RU" altLang="ru-RU" dirty="0" smtClean="0">
                <a:solidFill>
                  <a:srgbClr val="642F04"/>
                </a:solidFill>
                <a:latin typeface="Georgia" panose="02040502050405020303" pitchFamily="18" charset="0"/>
                <a:cs typeface="Times New Roman" pitchFamily="18" charset="0"/>
              </a:rPr>
              <a:t>«</a:t>
            </a:r>
            <a:r>
              <a:rPr lang="ru-RU" altLang="ru-RU" b="1" i="1" dirty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Велика Россия, </a:t>
            </a:r>
            <a:r>
              <a:rPr lang="ru-RU" altLang="ru-RU" b="1" i="1" dirty="0" smtClean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а </a:t>
            </a:r>
            <a:r>
              <a:rPr lang="ru-RU" altLang="ru-RU" b="1" i="1" dirty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отступать некуда – </a:t>
            </a:r>
            <a:r>
              <a:rPr lang="ru-RU" altLang="ru-RU" b="1" i="1" dirty="0" smtClean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позади </a:t>
            </a:r>
            <a:r>
              <a:rPr lang="ru-RU" altLang="ru-RU" b="1" i="1" dirty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Москва</a:t>
            </a:r>
            <a:r>
              <a:rPr lang="ru-RU" altLang="ru-RU" b="1" i="1" dirty="0" smtClean="0">
                <a:solidFill>
                  <a:srgbClr val="642F04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!» </a:t>
            </a:r>
            <a:endParaRPr lang="ru-RU" altLang="ru-RU" b="1" i="1" dirty="0">
              <a:solidFill>
                <a:srgbClr val="642F04"/>
              </a:solidFill>
              <a:latin typeface="Georgia" panose="02040502050405020303" pitchFamily="18" charset="0"/>
              <a:ea typeface="Times New Roman" pitchFamily="18" charset="0"/>
              <a:cs typeface="Tahoma" pitchFamily="34" charset="0"/>
            </a:endParaRPr>
          </a:p>
          <a:p>
            <a:r>
              <a:rPr lang="ru-RU" sz="28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 </a:t>
            </a:r>
            <a:endParaRPr lang="ru-RU" sz="2800" dirty="0"/>
          </a:p>
        </p:txBody>
      </p:sp>
      <p:pic>
        <p:nvPicPr>
          <p:cNvPr id="4" name="Picture 2" descr="http://www.warheroes.ru/content/images/heroes/GSS1941-45/KlochkovVasGeor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6048" y="1261566"/>
            <a:ext cx="2592288" cy="36925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13148" y="4725144"/>
            <a:ext cx="30780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642F04"/>
                </a:solidFill>
                <a:latin typeface="Georgia" panose="02040502050405020303" pitchFamily="18" charset="0"/>
              </a:rPr>
              <a:t>Василий Георгиевич Клочков </a:t>
            </a:r>
          </a:p>
          <a:p>
            <a:pPr algn="ctr"/>
            <a:r>
              <a:rPr lang="ru-RU" altLang="ru-RU" b="1" i="1" dirty="0">
                <a:solidFill>
                  <a:srgbClr val="642F04"/>
                </a:solidFill>
              </a:rPr>
              <a:t>младший политрук</a:t>
            </a:r>
          </a:p>
          <a:p>
            <a:pPr algn="ctr"/>
            <a:r>
              <a:rPr lang="ru-RU" altLang="ru-RU" b="1" i="1" dirty="0">
                <a:solidFill>
                  <a:srgbClr val="642F04"/>
                </a:solidFill>
              </a:rPr>
              <a:t> Герой Советского Союза</a:t>
            </a:r>
          </a:p>
          <a:p>
            <a:pPr algn="ctr"/>
            <a:r>
              <a:rPr lang="ru-RU" altLang="ru-RU" b="1" i="1" dirty="0">
                <a:solidFill>
                  <a:srgbClr val="642F04"/>
                </a:solidFill>
              </a:rPr>
              <a:t>08.03.1908 - 16.11.1941</a:t>
            </a:r>
            <a:endParaRPr lang="ru-RU" i="1" dirty="0">
              <a:solidFill>
                <a:srgbClr val="642F0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236325"/>
            <a:ext cx="4305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552803"/>
                </a:solidFill>
              </a:rPr>
              <a:t>4-я рота </a:t>
            </a:r>
            <a:r>
              <a:rPr lang="ru-RU" b="1" i="1" dirty="0">
                <a:solidFill>
                  <a:srgbClr val="552803"/>
                </a:solidFill>
              </a:rPr>
              <a:t>2-го батальона </a:t>
            </a:r>
            <a:endParaRPr lang="ru-RU" b="1" i="1" dirty="0" smtClean="0">
              <a:solidFill>
                <a:srgbClr val="552803"/>
              </a:solidFill>
            </a:endParaRPr>
          </a:p>
          <a:p>
            <a:pPr algn="ctr"/>
            <a:r>
              <a:rPr lang="ru-RU" b="1" i="1" dirty="0" smtClean="0">
                <a:solidFill>
                  <a:srgbClr val="552803"/>
                </a:solidFill>
              </a:rPr>
              <a:t>1075-го </a:t>
            </a:r>
            <a:r>
              <a:rPr lang="ru-RU" b="1" i="1" dirty="0">
                <a:solidFill>
                  <a:srgbClr val="552803"/>
                </a:solidFill>
              </a:rPr>
              <a:t>стрелкового </a:t>
            </a:r>
            <a:r>
              <a:rPr lang="ru-RU" b="1" i="1" dirty="0" smtClean="0">
                <a:solidFill>
                  <a:srgbClr val="552803"/>
                </a:solidFill>
              </a:rPr>
              <a:t>полка. </a:t>
            </a:r>
          </a:p>
          <a:p>
            <a:pPr algn="ctr"/>
            <a:r>
              <a:rPr lang="ru-RU" b="1" i="1" dirty="0" smtClean="0">
                <a:solidFill>
                  <a:srgbClr val="552803"/>
                </a:solidFill>
              </a:rPr>
              <a:t>У разъезда </a:t>
            </a:r>
            <a:r>
              <a:rPr lang="ru-RU" b="1" i="1" dirty="0" err="1">
                <a:solidFill>
                  <a:srgbClr val="552803"/>
                </a:solidFill>
              </a:rPr>
              <a:t>Дубосеково</a:t>
            </a:r>
            <a:r>
              <a:rPr lang="ru-RU" b="1" i="1" dirty="0">
                <a:solidFill>
                  <a:srgbClr val="552803"/>
                </a:solidFill>
              </a:rPr>
              <a:t> </a:t>
            </a:r>
            <a:endParaRPr lang="ru-RU" b="1" i="1" dirty="0" smtClean="0">
              <a:solidFill>
                <a:srgbClr val="552803"/>
              </a:solidFill>
            </a:endParaRPr>
          </a:p>
          <a:p>
            <a:pPr algn="ctr"/>
            <a:r>
              <a:rPr lang="ru-RU" b="1" i="1" dirty="0" smtClean="0">
                <a:solidFill>
                  <a:srgbClr val="552803"/>
                </a:solidFill>
              </a:rPr>
              <a:t>в </a:t>
            </a:r>
            <a:r>
              <a:rPr lang="ru-RU" b="1" i="1" dirty="0">
                <a:solidFill>
                  <a:srgbClr val="552803"/>
                </a:solidFill>
              </a:rPr>
              <a:t>7 </a:t>
            </a:r>
            <a:r>
              <a:rPr lang="ru-RU" b="1" i="1" dirty="0" smtClean="0">
                <a:solidFill>
                  <a:srgbClr val="552803"/>
                </a:solidFill>
              </a:rPr>
              <a:t>км </a:t>
            </a:r>
            <a:r>
              <a:rPr lang="ru-RU" b="1" i="1" dirty="0">
                <a:solidFill>
                  <a:srgbClr val="552803"/>
                </a:solidFill>
              </a:rPr>
              <a:t>к юго-востоку от </a:t>
            </a:r>
            <a:r>
              <a:rPr lang="ru-RU" b="1" i="1" dirty="0" smtClean="0">
                <a:solidFill>
                  <a:srgbClr val="552803"/>
                </a:solidFill>
              </a:rPr>
              <a:t>Волоколамска</a:t>
            </a:r>
            <a:endParaRPr lang="ru-RU" b="1" i="1" dirty="0">
              <a:solidFill>
                <a:srgbClr val="552803"/>
              </a:solidFill>
            </a:endParaRPr>
          </a:p>
        </p:txBody>
      </p:sp>
      <p:pic>
        <p:nvPicPr>
          <p:cNvPr id="7" name="Picture 2" descr="C:\Users\Секретарь\Desktop\tPYgsAql0C-65xx8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4" y="1484784"/>
            <a:ext cx="1146486" cy="141105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70 лет битвы под Москвой последняя\70 лет МОЁ\картинки2\28 памят.jpg"/>
          <p:cNvPicPr>
            <a:picLocks noChangeAspect="1" noChangeArrowheads="1"/>
          </p:cNvPicPr>
          <p:nvPr/>
        </p:nvPicPr>
        <p:blipFill rotWithShape="1">
          <a:blip r:embed="rId6"/>
          <a:srcRect b="6758"/>
          <a:stretch/>
        </p:blipFill>
        <p:spPr bwMode="auto">
          <a:xfrm>
            <a:off x="4725446" y="2494102"/>
            <a:ext cx="3517726" cy="2459998"/>
          </a:xfrm>
          <a:prstGeom prst="rect">
            <a:avLst/>
          </a:prstGeom>
          <a:noFill/>
          <a:ln w="12700">
            <a:solidFill>
              <a:srgbClr val="A85008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1960" y="501317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552803"/>
                </a:solidFill>
                <a:latin typeface="Georgia" panose="02040502050405020303" pitchFamily="18" charset="0"/>
                <a:ea typeface="Times New Roman" pitchFamily="18" charset="0"/>
                <a:cs typeface="Tahoma" pitchFamily="34" charset="0"/>
              </a:rPr>
              <a:t>Памятник 28 героям-панфиловцам,</a:t>
            </a:r>
          </a:p>
          <a:p>
            <a:pPr algn="ctr"/>
            <a:r>
              <a:rPr lang="ru-RU" altLang="ru-RU" sz="1600" b="1" i="1" dirty="0">
                <a:solidFill>
                  <a:srgbClr val="552803"/>
                </a:solidFill>
                <a:ea typeface="Times New Roman" pitchFamily="18" charset="0"/>
                <a:cs typeface="Tahoma" pitchFamily="34" charset="0"/>
              </a:rPr>
              <a:t>бойцам 316-ой дивизии у разъезда</a:t>
            </a:r>
          </a:p>
          <a:p>
            <a:pPr algn="ctr"/>
            <a:r>
              <a:rPr lang="ru-RU" altLang="ru-RU" sz="1600" b="1" i="1" dirty="0">
                <a:solidFill>
                  <a:srgbClr val="552803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ru-RU" altLang="ru-RU" sz="1600" b="1" i="1" dirty="0" err="1">
                <a:solidFill>
                  <a:srgbClr val="552803"/>
                </a:solidFill>
                <a:ea typeface="Times New Roman" pitchFamily="18" charset="0"/>
                <a:cs typeface="Tahoma" pitchFamily="34" charset="0"/>
              </a:rPr>
              <a:t>Дубосеково</a:t>
            </a:r>
            <a:r>
              <a:rPr lang="ru-RU" altLang="ru-RU" sz="1600" b="1" i="1" dirty="0">
                <a:solidFill>
                  <a:srgbClr val="552803"/>
                </a:solidFill>
                <a:ea typeface="Times New Roman" pitchFamily="18" charset="0"/>
                <a:cs typeface="Tahoma" pitchFamily="34" charset="0"/>
              </a:rPr>
              <a:t>  в посёлке Нелидово</a:t>
            </a:r>
          </a:p>
          <a:p>
            <a:pPr algn="ctr"/>
            <a:r>
              <a:rPr lang="ru-RU" altLang="ru-RU" sz="1600" b="1" i="1" dirty="0">
                <a:solidFill>
                  <a:srgbClr val="552803"/>
                </a:solidFill>
                <a:ea typeface="Times New Roman" pitchFamily="18" charset="0"/>
                <a:cs typeface="Tahoma" pitchFamily="34" charset="0"/>
              </a:rPr>
              <a:t>на Волоколамском шоссе</a:t>
            </a:r>
          </a:p>
        </p:txBody>
      </p:sp>
    </p:spTree>
    <p:extLst>
      <p:ext uri="{BB962C8B-B14F-4D97-AF65-F5344CB8AC3E}">
        <p14:creationId xmlns:p14="http://schemas.microsoft.com/office/powerpoint/2010/main" val="18949741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148" y="373460"/>
            <a:ext cx="7906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03C18"/>
                </a:solidFill>
                <a:latin typeface="Georgia" panose="02040502050405020303" pitchFamily="18" charset="0"/>
              </a:rPr>
              <a:t>28 героев-панфиловцев. Правда или вымысел</a:t>
            </a:r>
          </a:p>
        </p:txBody>
      </p:sp>
      <p:pic>
        <p:nvPicPr>
          <p:cNvPr id="4098" name="Picture 2" descr="C:\Users\Секретарь\Desktop\0_e92a2_3112d09c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94" y="846933"/>
            <a:ext cx="1852613" cy="24384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кретарь\Desktop\28 ука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2155">
            <a:off x="805933" y="1077927"/>
            <a:ext cx="2870448" cy="393565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екретарь\Desktop\красная звез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384">
            <a:off x="5367902" y="1057347"/>
            <a:ext cx="3116054" cy="348148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екретарь\Desktop\geroi-panfilovc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/>
          <a:stretch/>
        </p:blipFill>
        <p:spPr bwMode="auto">
          <a:xfrm rot="21344431">
            <a:off x="3901646" y="3284985"/>
            <a:ext cx="1717179" cy="27463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Секретарь\Desktop\loWKwIxpbq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2344" r="1116" b="1803"/>
          <a:stretch/>
        </p:blipFill>
        <p:spPr bwMode="auto">
          <a:xfrm rot="21085004">
            <a:off x="1579997" y="4972628"/>
            <a:ext cx="2470269" cy="158360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Секретарь\Desktop\Царенко Матвей Родословная\geroi-panfilovc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/>
          <a:stretch/>
        </p:blipFill>
        <p:spPr bwMode="auto">
          <a:xfrm rot="1649634">
            <a:off x="6079601" y="3749704"/>
            <a:ext cx="1692656" cy="274637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475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1549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общеобразовательное  учреждение «Школа № 1542»  Школьный корпус № 1 Военно-исторический музей  «Наши деды – славные победы»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гимназия № 1542</dc:title>
  <dc:creator>Гость</dc:creator>
  <cp:lastModifiedBy>Секретарь</cp:lastModifiedBy>
  <cp:revision>140</cp:revision>
  <dcterms:created xsi:type="dcterms:W3CDTF">2014-12-14T12:13:10Z</dcterms:created>
  <dcterms:modified xsi:type="dcterms:W3CDTF">2018-01-22T11:54:58Z</dcterms:modified>
</cp:coreProperties>
</file>