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71" r:id="rId5"/>
    <p:sldId id="272" r:id="rId6"/>
    <p:sldId id="273" r:id="rId7"/>
    <p:sldId id="274" r:id="rId8"/>
    <p:sldId id="258" r:id="rId9"/>
    <p:sldId id="275" r:id="rId10"/>
    <p:sldId id="276" r:id="rId11"/>
    <p:sldId id="277" r:id="rId12"/>
    <p:sldId id="259" r:id="rId13"/>
    <p:sldId id="260" r:id="rId14"/>
    <p:sldId id="261" r:id="rId15"/>
    <p:sldId id="262" r:id="rId16"/>
    <p:sldId id="269" r:id="rId17"/>
    <p:sldId id="263" r:id="rId18"/>
    <p:sldId id="278" r:id="rId19"/>
    <p:sldId id="26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477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334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5F75C3-95AA-41C6-AFE0-D822FA7A871D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2176BD-08B4-4E9C-BC4D-CC356E7A59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«МОЯ СЕМЬЯ В ГОДЫ ВЕЛИКОЙ ОТЕЧЕСТВЕННОЙ ВОЙНЫ»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437112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 Автор проекта: </a:t>
            </a:r>
            <a:r>
              <a:rPr lang="ru-RU" sz="1800" i="1" dirty="0" smtClean="0"/>
              <a:t>Ученик 5 «Г» класса, школы №626</a:t>
            </a:r>
          </a:p>
          <a:p>
            <a:r>
              <a:rPr lang="ru-RU" sz="1800" i="1" dirty="0"/>
              <a:t>Насыпов Роман</a:t>
            </a:r>
          </a:p>
          <a:p>
            <a:endParaRPr lang="ru-RU" sz="1800" i="1" dirty="0" smtClean="0"/>
          </a:p>
          <a:p>
            <a:r>
              <a:rPr lang="ru-RU" sz="1800" i="1" dirty="0" smtClean="0"/>
              <a:t>Руководители проекта: классный руководитель</a:t>
            </a:r>
          </a:p>
          <a:p>
            <a:r>
              <a:rPr lang="ru-RU" sz="1800" i="1" dirty="0" err="1" smtClean="0"/>
              <a:t>Шабатура</a:t>
            </a:r>
            <a:r>
              <a:rPr lang="ru-RU" sz="1800" i="1" dirty="0" smtClean="0"/>
              <a:t> Наталия Васильевна </a:t>
            </a:r>
          </a:p>
          <a:p>
            <a:endParaRPr lang="ru-RU" sz="1800" i="1" dirty="0" smtClean="0"/>
          </a:p>
          <a:p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Гнутов</a:t>
            </a:r>
            <a:r>
              <a:rPr lang="ru-RU" dirty="0"/>
              <a:t> Геннадий Васильевич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8043890" cy="4525963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14" y="1540313"/>
            <a:ext cx="5392571" cy="37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Князева (Гнутова) Тамара Петровна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>
                <a:cs typeface="Times New Roman" pitchFamily="18" charset="0"/>
              </a:rPr>
              <a:t>Моя прабабушка  по маминой линии,  Князева (</a:t>
            </a:r>
            <a:r>
              <a:rPr lang="ru-RU" sz="2800" dirty="0" err="1">
                <a:cs typeface="Times New Roman" pitchFamily="18" charset="0"/>
              </a:rPr>
              <a:t>Гнутова</a:t>
            </a:r>
            <a:r>
              <a:rPr lang="ru-RU" sz="2800" dirty="0">
                <a:cs typeface="Times New Roman" pitchFamily="18" charset="0"/>
              </a:rPr>
              <a:t>) Тамара Петровна родилась в 1926 году в городе Астрахань.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началась война, она училась в школе в выпускном классе. В 1942 году в 16 лет она поступила на работу в 3 ВПК пожарным бойцом. По рассказам прабабушки, они копали окопы, тушили пожары, сбрасывали зажигательные бомбы, выезжали на вызовы, несли дежурства по защите города от пожаров.  </a:t>
            </a:r>
          </a:p>
        </p:txBody>
      </p:sp>
      <p:pic>
        <p:nvPicPr>
          <p:cNvPr id="5" name="Содержимое 4" descr="томара.png"/>
          <p:cNvPicPr>
            <a:picLocks noGrp="1" noChangeAspect="1"/>
          </p:cNvPicPr>
          <p:nvPr>
            <p:ph sz="half" idx="2"/>
          </p:nvPr>
        </p:nvPicPr>
        <p:blipFill>
          <a:blip/>
          <a:stretch>
            <a:fillRect/>
          </a:stretch>
        </p:blipFill>
        <p:spPr>
          <a:xfrm>
            <a:off x="4776654" y="1430130"/>
            <a:ext cx="3152932" cy="4696034"/>
          </a:xfrm>
        </p:spPr>
      </p:pic>
      <p:sp>
        <p:nvSpPr>
          <p:cNvPr id="6" name="TextBox 5"/>
          <p:cNvSpPr txBox="1"/>
          <p:nvPr/>
        </p:nvSpPr>
        <p:spPr>
          <a:xfrm>
            <a:off x="4857752" y="6143644"/>
            <a:ext cx="245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(фото из архива семьи)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Князева (Гнутова) Тамара Петровна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" y="1357298"/>
            <a:ext cx="4572032" cy="55007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Работа была тяжелая для молодой девушки. Чтобы выжить в тяжелый и голодный период рабочим давали земляные наделы под огороды. Благодаря этому они сажали овощи с помощью которых и выживали. В сентябре 1945 г. поступила в Ивановский сельскохозяйственный техникум РСФСР. И в 1948 г. закончила его по специальности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пловодоовощеводства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В 1948 г. по распределению  была принята агрономом в Питерский отдел сельского хозяйства.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" name="Рисунок 4" descr="бабул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760" y="1169208"/>
            <a:ext cx="3870016" cy="5094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6286520"/>
            <a:ext cx="244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(фото из архива семьи)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Князева (Гнутова) Тамара Петровна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0" cy="525780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1950 г. вышла замуж за офицера Гнутова Геннадия Васильевича.  До 1955 г. жили по месту службы мужа на о.Сахалин г.Долинск. В браке родились две дочери. После демобилизации, вернулись в Питерской район, где и прожили оставшуюся жизнь. Большую часть трудовой жизни проработала в семенной лаборатории старшим лаборантом. Умерла в 2008 г.</a:t>
            </a:r>
          </a:p>
        </p:txBody>
      </p:sp>
      <p:pic>
        <p:nvPicPr>
          <p:cNvPr id="5" name="Содержимое 4" descr="гнутовы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94197" y="1948702"/>
            <a:ext cx="4592645" cy="3104586"/>
          </a:xfrm>
        </p:spPr>
      </p:pic>
      <p:sp>
        <p:nvSpPr>
          <p:cNvPr id="6" name="TextBox 5"/>
          <p:cNvSpPr txBox="1"/>
          <p:nvPr/>
        </p:nvSpPr>
        <p:spPr>
          <a:xfrm>
            <a:off x="5286380" y="5143512"/>
            <a:ext cx="245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фото из архива семьи)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Князева (Гнутова) Тамара Петровна.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Награды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643578"/>
            <a:ext cx="4140230" cy="746139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1982г.  ей было присвоено звание «Ветеран труда» и награждена медалью.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00562" y="5857892"/>
            <a:ext cx="4357718" cy="714380"/>
          </a:xfrm>
        </p:spPr>
        <p:txBody>
          <a:bodyPr>
            <a:normAutofit fontScale="47500" lnSpcReduction="2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1995 г. была награждена юбилейной медалью «50 лет Победы в Великой Отечественной Войне 1941-1945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гг. » </a:t>
            </a:r>
          </a:p>
        </p:txBody>
      </p:sp>
      <p:pic>
        <p:nvPicPr>
          <p:cNvPr id="7" name="Содержимое 6" descr="IMG_427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1406" y="1643050"/>
            <a:ext cx="4506129" cy="4022539"/>
          </a:xfrm>
        </p:spPr>
      </p:pic>
      <p:pic>
        <p:nvPicPr>
          <p:cNvPr id="8" name="Содержимое 7" descr="IMG_427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500562" cy="405969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Князева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Гнутова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Тамара Петровна.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Награды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5786454"/>
            <a:ext cx="4111626" cy="85725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2000г. была награждена «За Героический труд в годы Великой Отечественной Войны 1941-1945гг. 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00562" y="5786454"/>
            <a:ext cx="4256089" cy="85407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2005 году была награждена юбилейной медалью «60 лет Победы в Великой Отечественной Войне 1941-1945 гг. » </a:t>
            </a:r>
          </a:p>
        </p:txBody>
      </p:sp>
      <p:pic>
        <p:nvPicPr>
          <p:cNvPr id="7" name="Содержимое 6" descr="IMG_428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31146" y="1486251"/>
            <a:ext cx="3941181" cy="4397651"/>
          </a:xfrm>
        </p:spPr>
      </p:pic>
      <p:pic>
        <p:nvPicPr>
          <p:cNvPr id="10" name="Содержимое 9" descr="IMG_428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785926"/>
            <a:ext cx="4041775" cy="381714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Иванов Александр Сергеевич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Мой прадед по папиной линии, Иванов Александр Сергеевич родился в 1910 г. в деревне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Лопатино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Орловской (ныне Липецкой) области. В 1941 году был призван на фронт. Служил все годы войны в звании сержанта. Участвовал в освобождении Чехословакии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Польши и Венгрии. Победу встретил в Германии. Домой вернулся только ноябре 1945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 как был тяжело ранен и его долго выхаживали в Германии.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Иванова Вера Ивановна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Моя прабабушка по папиной линии, Иванова Вера Ивановна родилась в 1905 г. В 1941 году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когда началась война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 её мужа призвали на фронт у неё уже было шестеро детей. Очень тяжелое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голодное было время. Трое детей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два мальчика и девочка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погибли от голода</a:t>
            </a:r>
            <a:r>
              <a:rPr lang="ru-RU" dirty="0">
                <a:cs typeface="Times New Roman" pitchFamily="18" charset="0"/>
              </a:rPr>
              <a:t>. Дети работали наравне со взрослыми. Моя бабуля Маша</a:t>
            </a:r>
            <a:r>
              <a:rPr lang="en-US" dirty="0">
                <a:cs typeface="Times New Roman" pitchFamily="18" charset="0"/>
              </a:rPr>
              <a:t>,</a:t>
            </a:r>
            <a:r>
              <a:rPr lang="ru-RU" dirty="0">
                <a:cs typeface="Times New Roman" pitchFamily="18" charset="0"/>
              </a:rPr>
              <a:t> ей было 2 годика когда началась война</a:t>
            </a:r>
            <a:r>
              <a:rPr lang="en-US" dirty="0">
                <a:cs typeface="Times New Roman" pitchFamily="18" charset="0"/>
              </a:rPr>
              <a:t>,</a:t>
            </a:r>
            <a:r>
              <a:rPr lang="ru-RU" dirty="0">
                <a:cs typeface="Times New Roman" pitchFamily="18" charset="0"/>
              </a:rPr>
              <a:t> всегда плачет</a:t>
            </a:r>
            <a:r>
              <a:rPr lang="en-US" dirty="0">
                <a:cs typeface="Times New Roman" pitchFamily="18" charset="0"/>
              </a:rPr>
              <a:t>,</a:t>
            </a:r>
            <a:r>
              <a:rPr lang="ru-RU" dirty="0">
                <a:cs typeface="Times New Roman" pitchFamily="18" charset="0"/>
              </a:rPr>
              <a:t> когда вспоминает своё детство.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44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Воспоминания родственников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Семейные архивы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Сквозь жизнь моих близких предстают сюжеты перемен в нашем государстве в 20 веке. Своим исследованием мне удалось доказать влияние исторических событий России на историю моей семьи. Данная работа - это только начало исследования родословной моей семьи. Она будет обязательно продолжена.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зучить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историю своей семьи в годы Великой Отечественной Войны.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- </a:t>
            </a:r>
            <a:r>
              <a:rPr lang="ru-RU" dirty="0"/>
              <a:t>установить влияние исторических событий России на историю моей семьи;</a:t>
            </a:r>
          </a:p>
          <a:p>
            <a:r>
              <a:rPr lang="ru-RU" dirty="0"/>
              <a:t>-развивать чувство патриотизма, любви к Родине, сопричастности к судьбе страны.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Этапы выполнения: - сбор информации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- встреча с родственниками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обработка информации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Гнутов</a:t>
            </a:r>
            <a:r>
              <a:rPr lang="ru-RU" dirty="0"/>
              <a:t> Геннадий Васильевич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41773"/>
            <a:ext cx="2993136" cy="4242816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flipH="1">
            <a:off x="457200" y="1628800"/>
            <a:ext cx="4191000" cy="4752528"/>
          </a:xfrm>
        </p:spPr>
        <p:txBody>
          <a:bodyPr>
            <a:normAutofit/>
          </a:bodyPr>
          <a:lstStyle/>
          <a:p>
            <a:r>
              <a:rPr lang="ru-RU" dirty="0"/>
              <a:t>Мой прадедушка по маминой линии родился в большой семье 21 ноября 1923 г. в поселке </a:t>
            </a:r>
            <a:r>
              <a:rPr lang="ru-RU" dirty="0" err="1"/>
              <a:t>Генералово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ru-RU" dirty="0" err="1"/>
              <a:t>Калачаевского</a:t>
            </a:r>
            <a:r>
              <a:rPr lang="ru-RU" dirty="0"/>
              <a:t> района</a:t>
            </a:r>
            <a:r>
              <a:rPr lang="en-US" dirty="0"/>
              <a:t>,</a:t>
            </a:r>
            <a:r>
              <a:rPr lang="ru-RU" dirty="0"/>
              <a:t> Сталинградской области. В 1941 году его призвали в армию и он</a:t>
            </a:r>
            <a:r>
              <a:rPr lang="en-US" dirty="0"/>
              <a:t>,</a:t>
            </a:r>
            <a:r>
              <a:rPr lang="ru-RU" dirty="0"/>
              <a:t> 18 летний мальчишка</a:t>
            </a:r>
            <a:r>
              <a:rPr lang="en-US" dirty="0"/>
              <a:t>,</a:t>
            </a:r>
            <a:r>
              <a:rPr lang="ru-RU" dirty="0"/>
              <a:t> отправился на фронт.   </a:t>
            </a:r>
          </a:p>
        </p:txBody>
      </p:sp>
    </p:spTree>
    <p:extLst>
      <p:ext uri="{BB962C8B-B14F-4D97-AF65-F5344CB8AC3E}">
        <p14:creationId xmlns:p14="http://schemas.microsoft.com/office/powerpoint/2010/main" val="267931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Гнутов</a:t>
            </a:r>
            <a:r>
              <a:rPr lang="ru-RU" dirty="0"/>
              <a:t> Геннадий Васильевич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38" y="1844824"/>
            <a:ext cx="2634851" cy="4100596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flipH="1">
            <a:off x="457200" y="1628800"/>
            <a:ext cx="4191000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Мой прадедушка </a:t>
            </a:r>
            <a:r>
              <a:rPr lang="ru-RU" dirty="0"/>
              <a:t>всю войну служил в 1 мотострелковой ордена Ленина</a:t>
            </a:r>
            <a:r>
              <a:rPr lang="en-US" dirty="0"/>
              <a:t>,</a:t>
            </a:r>
            <a:r>
              <a:rPr lang="ru-RU" dirty="0"/>
              <a:t> Краснознаменной дивизии имени Ф.Э. Дзержинского в звании капитана</a:t>
            </a:r>
            <a:r>
              <a:rPr lang="en-US" dirty="0"/>
              <a:t>,</a:t>
            </a:r>
            <a:r>
              <a:rPr lang="ru-RU" dirty="0"/>
              <a:t> радистом. Он прошел много городов и сёл</a:t>
            </a:r>
            <a:r>
              <a:rPr lang="en-US" dirty="0"/>
              <a:t>,</a:t>
            </a:r>
            <a:r>
              <a:rPr lang="ru-RU" dirty="0"/>
              <a:t> принимал участие в боях на Западном фронте.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(фото из архива семьи)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79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Гнутов</a:t>
            </a:r>
            <a:r>
              <a:rPr lang="ru-RU" dirty="0"/>
              <a:t> Геннадий Васильевич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12883"/>
            <a:ext cx="2993136" cy="4100596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flipH="1">
            <a:off x="457200" y="1628800"/>
            <a:ext cx="4191000" cy="4752528"/>
          </a:xfrm>
        </p:spPr>
        <p:txBody>
          <a:bodyPr>
            <a:normAutofit/>
          </a:bodyPr>
          <a:lstStyle/>
          <a:p>
            <a:r>
              <a:rPr lang="ru-RU" dirty="0"/>
              <a:t>Геннадий Васильевич участвовал в освобождении Чехословакии</a:t>
            </a:r>
            <a:r>
              <a:rPr lang="en-US" dirty="0"/>
              <a:t>,</a:t>
            </a:r>
            <a:r>
              <a:rPr lang="ru-RU" dirty="0"/>
              <a:t> Румынии и Венгрии. Победу встретил в Венгрии.     В 1945 году он участвовал в параде победы в Москве в конном отряде.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(фото из архива семьи)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55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Гнутов</a:t>
            </a:r>
            <a:r>
              <a:rPr lang="ru-RU" dirty="0"/>
              <a:t> Геннадий Васильевич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3745" y="2401737"/>
            <a:ext cx="4129896" cy="2389126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flipH="1">
            <a:off x="457200" y="1628800"/>
            <a:ext cx="4191000" cy="47525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Прадедушка много раз был на волосок от смерти. Однажды, уже </a:t>
            </a:r>
            <a:r>
              <a:rPr lang="ru-RU" dirty="0"/>
              <a:t>в конце войны</a:t>
            </a:r>
            <a:r>
              <a:rPr lang="en-US" dirty="0"/>
              <a:t>,</a:t>
            </a:r>
            <a:r>
              <a:rPr lang="ru-RU" dirty="0"/>
              <a:t> весной 1945 года мой прадед чуть не погиб. Он пробирался через лес со своим отрядом и вдруг из за деревьев выскочили фашисты. Они обстреляли наш отряд впритык</a:t>
            </a:r>
            <a:r>
              <a:rPr lang="en-US" dirty="0"/>
              <a:t>,</a:t>
            </a:r>
            <a:r>
              <a:rPr lang="ru-RU" dirty="0"/>
              <a:t> многие погибли</a:t>
            </a:r>
            <a:r>
              <a:rPr lang="en-US" dirty="0"/>
              <a:t>, </a:t>
            </a:r>
            <a:r>
              <a:rPr lang="ru-RU" dirty="0"/>
              <a:t>но наших солдат было больше и они быстро справились с этой атакой. Прадедушку спасло только то</a:t>
            </a:r>
            <a:r>
              <a:rPr lang="en-US" dirty="0"/>
              <a:t>,</a:t>
            </a:r>
            <a:r>
              <a:rPr lang="ru-RU" dirty="0"/>
              <a:t> что на груди у него висела рация и пуля попала в неё.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(фото из архива семьи)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66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Гнутов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Геннадий Васильевич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8043890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войны прадедушка продолжал служить в рядах Советской Армии. Его направили на остров Сахалин в город Долинск замполитом. В 1950 году он женился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 в1955 году демобилизовался и вместе с женой и двумя дочками переехал в Саратовскую область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село Питерка. Погиб в автомобильной аварии в 1975 году.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не застал его в живых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 бабушка рассказывала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что он очень мало говорил о войне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 когда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расспрашивали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отвечал грустно: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-Вы и представить себе не можете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как это страшно…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Гнутов</a:t>
            </a:r>
            <a:r>
              <a:rPr lang="ru-RU" dirty="0"/>
              <a:t> Геннадий Васильевич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8043890" cy="4525963"/>
          </a:xfrm>
        </p:spPr>
        <p:txBody>
          <a:bodyPr>
            <a:normAutofit/>
          </a:bodyPr>
          <a:lstStyle/>
          <a:p>
            <a:r>
              <a:rPr lang="ru-RU" sz="2400" dirty="0">
                <a:cs typeface="Times New Roman" pitchFamily="18" charset="0"/>
              </a:rPr>
              <a:t>У прадедушки было много медалей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cs typeface="Times New Roman" pitchFamily="18" charset="0"/>
              </a:rPr>
              <a:t> но к сожалению не все они сохранились.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573024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6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Гнутов</a:t>
            </a:r>
            <a:r>
              <a:rPr lang="ru-RU" dirty="0"/>
              <a:t> Геннадий Васильевич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8043890" cy="4525963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1540313"/>
            <a:ext cx="5730240" cy="37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44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4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502</TotalTime>
  <Words>965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Тема4</vt:lpstr>
      <vt:lpstr>Апекс</vt:lpstr>
      <vt:lpstr>«МОЯ СЕМЬЯ В ГОДЫ ВЕЛИКОЙ ОТЕЧЕСТВЕННОЙ ВОЙНЫ»</vt:lpstr>
      <vt:lpstr>Введение</vt:lpstr>
      <vt:lpstr>Гнутов Геннадий Васильевич</vt:lpstr>
      <vt:lpstr>Гнутов Геннадий Васильевич</vt:lpstr>
      <vt:lpstr>Гнутов Геннадий Васильевич</vt:lpstr>
      <vt:lpstr>Гнутов Геннадий Васильевич</vt:lpstr>
      <vt:lpstr>Гнутов Геннадий Васильевич</vt:lpstr>
      <vt:lpstr>Гнутов Геннадий Васильевич</vt:lpstr>
      <vt:lpstr>Гнутов Геннадий Васильевич</vt:lpstr>
      <vt:lpstr>Гнутов Геннадий Васильевич</vt:lpstr>
      <vt:lpstr>Князева (Гнутова) Тамара Петровна</vt:lpstr>
      <vt:lpstr>Князева (Гнутова) Тамара Петровна</vt:lpstr>
      <vt:lpstr>Князева (Гнутова) Тамара Петровна</vt:lpstr>
      <vt:lpstr>Князева (Гнутова) Тамара Петровна. Награды </vt:lpstr>
      <vt:lpstr>Князева (Гнутова) Тамара Петровна. Награды </vt:lpstr>
      <vt:lpstr>Иванов Александр Сергеевич</vt:lpstr>
      <vt:lpstr>Иванова Вера Ивановна</vt:lpstr>
      <vt:lpstr>Источники 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«Труженики тыла в моей семье»</dc:title>
  <dc:creator>Владелец</dc:creator>
  <cp:lastModifiedBy>user</cp:lastModifiedBy>
  <cp:revision>65</cp:revision>
  <dcterms:created xsi:type="dcterms:W3CDTF">2015-03-29T13:54:28Z</dcterms:created>
  <dcterms:modified xsi:type="dcterms:W3CDTF">2018-01-23T13:17:36Z</dcterms:modified>
</cp:coreProperties>
</file>