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F5-1EAA-408A-AA56-E5F991BE9BA4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14AD-E657-46A2-94FA-BFA4C02D5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57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F5-1EAA-408A-AA56-E5F991BE9BA4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14AD-E657-46A2-94FA-BFA4C02D5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94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F5-1EAA-408A-AA56-E5F991BE9BA4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14AD-E657-46A2-94FA-BFA4C02D5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134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F5-1EAA-408A-AA56-E5F991BE9BA4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14AD-E657-46A2-94FA-BFA4C02D5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39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F5-1EAA-408A-AA56-E5F991BE9BA4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14AD-E657-46A2-94FA-BFA4C02D5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38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F5-1EAA-408A-AA56-E5F991BE9BA4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14AD-E657-46A2-94FA-BFA4C02D5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75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F5-1EAA-408A-AA56-E5F991BE9BA4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14AD-E657-46A2-94FA-BFA4C02D5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29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F5-1EAA-408A-AA56-E5F991BE9BA4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14AD-E657-46A2-94FA-BFA4C02D5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83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F5-1EAA-408A-AA56-E5F991BE9BA4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14AD-E657-46A2-94FA-BFA4C02D5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92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F5-1EAA-408A-AA56-E5F991BE9BA4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14AD-E657-46A2-94FA-BFA4C02D5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22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F5-1EAA-408A-AA56-E5F991BE9BA4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14AD-E657-46A2-94FA-BFA4C02D5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743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F5-1EAA-408A-AA56-E5F991BE9BA4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F14AD-E657-46A2-94FA-BFA4C02D5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90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Bookman Old Style" pitchFamily="18" charset="0"/>
              </a:rPr>
              <a:t>9 мая</a:t>
            </a:r>
            <a:endParaRPr lang="ru-RU" sz="8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881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908720"/>
            <a:ext cx="4104456" cy="45693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effectLst/>
                <a:latin typeface="Bookman Old Style" pitchFamily="18" charset="0"/>
                <a:ea typeface="SimSun"/>
              </a:rPr>
              <a:t>9 мая - это напоминание о том, что мы живы. Не важно –  кто и не важно – где, не имеет значения: богаты мы или бедны, красивы или нет, окружены толпой друзей или любим уединение. Мы - живы. Мы дышим. И в наших жилах течет кровь тех, кто отвоевал нам свободу.</a:t>
            </a:r>
            <a:endParaRPr lang="ru-RU" sz="2400" b="1" dirty="0">
              <a:latin typeface="Bookman Old Style" pitchFamily="18" charset="0"/>
            </a:endParaRPr>
          </a:p>
        </p:txBody>
      </p:sp>
      <p:pic>
        <p:nvPicPr>
          <p:cNvPr id="7174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98486"/>
            <a:ext cx="3951305" cy="346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428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482422"/>
            <a:ext cx="39604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b="1" dirty="0" smtClean="0">
                <a:effectLst/>
                <a:latin typeface="Bookman Old Style" pitchFamily="18" charset="0"/>
                <a:ea typeface="SimSun"/>
              </a:rPr>
              <a:t>Мой прадед, Алексей Павлович, и я - мы никогда друг друга не видели, он умер спустя год после моего рождения. Но он в моей крови. Его жена, в честь которой меня назвали, и от которой я унаследовала знание трав и стихий, - крепкая женщина, что в войну осталась с четырьмя детьми. Моя любимая, обожаемая прабабушка Варвара Трофимовна, упорно называвшая велосипед "</a:t>
            </a:r>
            <a:r>
              <a:rPr lang="ru-RU" b="1" dirty="0" err="1" smtClean="0">
                <a:effectLst/>
                <a:latin typeface="Bookman Old Style" pitchFamily="18" charset="0"/>
                <a:ea typeface="SimSun"/>
              </a:rPr>
              <a:t>веломашиной</a:t>
            </a:r>
            <a:r>
              <a:rPr lang="ru-RU" b="1" dirty="0" smtClean="0">
                <a:effectLst/>
                <a:latin typeface="Bookman Old Style" pitchFamily="18" charset="0"/>
                <a:ea typeface="SimSun"/>
              </a:rPr>
              <a:t>" и каждый месяц присылавшая с письмом пять гривен "на радость </a:t>
            </a:r>
            <a:r>
              <a:rPr lang="ru-RU" b="1" dirty="0" err="1" smtClean="0">
                <a:effectLst/>
                <a:latin typeface="Bookman Old Style" pitchFamily="18" charset="0"/>
                <a:ea typeface="SimSun"/>
              </a:rPr>
              <a:t>дытыне</a:t>
            </a:r>
            <a:r>
              <a:rPr lang="ru-RU" b="1" dirty="0" smtClean="0">
                <a:effectLst/>
                <a:latin typeface="Bookman Old Style" pitchFamily="18" charset="0"/>
                <a:ea typeface="SimSun"/>
              </a:rPr>
              <a:t>"... Труженик тыла.</a:t>
            </a:r>
            <a:endParaRPr lang="ru-RU" sz="1400" b="1" dirty="0">
              <a:latin typeface="Bookman Old Style" pitchFamily="18" charset="0"/>
              <a:ea typeface="SimSun"/>
            </a:endParaRPr>
          </a:p>
        </p:txBody>
      </p:sp>
      <p:pic>
        <p:nvPicPr>
          <p:cNvPr id="1026" name="Picture 2" descr="C:\Users\1\Desktop\Будни библиотекаря\Страницы семейной славы\Новая папка (2)\Прадед Алексей Павлович со своей женой Варварой Трофимовн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3275076" cy="446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5301208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Прадед Алексей Павлович со своей женой Варварой Трофимовной</a:t>
            </a:r>
            <a:endParaRPr lang="ru-RU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783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6260" y="404664"/>
            <a:ext cx="4104456" cy="4709120"/>
          </a:xfrm>
        </p:spPr>
        <p:txBody>
          <a:bodyPr>
            <a:no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2400" b="1" dirty="0" smtClean="0">
                <a:effectLst/>
                <a:latin typeface="Bookman Old Style" pitchFamily="18" charset="0"/>
                <a:ea typeface="SimSun"/>
              </a:rPr>
              <a:t>Другой прадед, Петр Митрофанович, погиб в 42-м. Тот самый, что своровал семнадцатилетнюю прабабку, Евдокию Васильевну, прямо из-под носа родителей. Сероглазый красавец, любимый сын матери - актрисы Киевской киностудии...</a:t>
            </a:r>
            <a:endParaRPr lang="ru-RU" sz="1800" b="1" dirty="0">
              <a:latin typeface="Bookman Old Style" pitchFamily="18" charset="0"/>
              <a:ea typeface="SimSun"/>
            </a:endParaRPr>
          </a:p>
        </p:txBody>
      </p:sp>
      <p:pic>
        <p:nvPicPr>
          <p:cNvPr id="2050" name="Picture 2" descr="C:\Users\1\Desktop\Будни библиотекаря\Страницы семейной славы\Новая папка (2)\Прадед Петр Митрофанович со своей женой Евдокией Васильевн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3312368" cy="534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5517232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Прадед Петр Митрофанович со своей женой Евдокией Васильевной</a:t>
            </a:r>
            <a:endParaRPr lang="ru-RU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95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6250" y="980728"/>
            <a:ext cx="4042792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>
                <a:latin typeface="Bookman Old Style" pitchFamily="18" charset="0"/>
              </a:rPr>
              <a:t>Моя бабушка, Евгения Федоровна, - в детстве в колхозе работала на благо фронта. Ели лебеду и похлебку из воды с жидкой горсткой муки. Труженик тыла</a:t>
            </a:r>
            <a:r>
              <a:rPr lang="ru-RU" b="1" dirty="0" smtClean="0">
                <a:latin typeface="Bookman Old Style" pitchFamily="18" charset="0"/>
              </a:rPr>
              <a:t>.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3075" name="Picture 3" descr="C:\Users\1\Desktop\Будни библиотекаря\Страницы семейной славы\Новая папка (2)\Бабушка Евгения Федоров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3672408" cy="452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551723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Бабушка Евгения </a:t>
            </a:r>
            <a:r>
              <a:rPr lang="ru-RU" b="1" dirty="0" err="1" smtClean="0">
                <a:latin typeface="Bookman Old Style" pitchFamily="18" charset="0"/>
              </a:rPr>
              <a:t>Фелоровна</a:t>
            </a:r>
            <a:endParaRPr lang="ru-RU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709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8552" y="1017597"/>
            <a:ext cx="4114800" cy="4525963"/>
          </a:xfrm>
        </p:spPr>
        <p:txBody>
          <a:bodyPr>
            <a:normAutofit fontScale="55000" lnSpcReduction="2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4400" b="1" dirty="0" smtClean="0">
                <a:effectLst/>
                <a:latin typeface="Bookman Old Style" pitchFamily="18" charset="0"/>
                <a:ea typeface="SimSun"/>
              </a:rPr>
              <a:t>Сергей Федорович - родной брат моей бабушки, герой Великой Отечественной Войны, чуть-чуть не дошел до Берлина. Орден Красной Звезды, Медаль «За победу над Германией в Великой Отечественной войне 1941–1945 гг.».</a:t>
            </a:r>
            <a:endParaRPr lang="ru-RU" sz="3300" b="1" dirty="0">
              <a:latin typeface="Bookman Old Style" pitchFamily="18" charset="0"/>
              <a:ea typeface="SimSu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1\Desktop\Будни библиотекаря\Страницы семейной славы\Новая папка (2)\Прадед Сергей Федорович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348750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551723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Дед Сергей Федорович</a:t>
            </a:r>
            <a:endParaRPr lang="ru-RU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378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cdn.pamyat-naroda.ru/images2/VS/369/033-0690306-0976+012-0974/0000006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C:\Users\1\Desktop\Будни библиотекаря\Страницы семейной славы\00000069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852936"/>
            <a:ext cx="8483431" cy="358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1\Desktop\Будни библиотекаря\Страницы семейной славы\000000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4092"/>
            <a:ext cx="1754649" cy="24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ртинки по запросу орден красной звезды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0337"/>
            <a:ext cx="2664296" cy="259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73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Будни библиотекаря\Страницы семейной славы\000000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906" y="5730"/>
            <a:ext cx="47688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Медаль «За победу над Германией в Великой Отечественной войне 1941–1945 гг.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3720028" cy="372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317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3390" y="764704"/>
            <a:ext cx="4186808" cy="4525963"/>
          </a:xfrm>
        </p:spPr>
        <p:txBody>
          <a:bodyPr/>
          <a:lstStyle/>
          <a:p>
            <a:pPr indent="0" algn="just"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bg1"/>
                </a:solidFill>
                <a:effectLst/>
                <a:latin typeface="Bookman Old Style" pitchFamily="18" charset="0"/>
                <a:ea typeface="SimSun"/>
              </a:rPr>
              <a:t>И сколько их!..</a:t>
            </a:r>
            <a:endParaRPr lang="ru-RU" sz="2400" b="1" dirty="0">
              <a:solidFill>
                <a:schemeClr val="bg1"/>
              </a:solidFill>
              <a:latin typeface="Bookman Old Style" pitchFamily="18" charset="0"/>
              <a:ea typeface="SimSu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bg1"/>
                </a:solidFill>
                <a:effectLst/>
                <a:latin typeface="Bookman Old Style" pitchFamily="18" charset="0"/>
                <a:ea typeface="SimSun"/>
              </a:rPr>
              <a:t>И в каждой семье есть такие люди. Ведь без них, без их подвига не было бы нас.</a:t>
            </a:r>
            <a:endParaRPr lang="ru-RU" sz="2400" b="1" dirty="0">
              <a:solidFill>
                <a:schemeClr val="bg1"/>
              </a:solidFill>
              <a:latin typeface="Bookman Old Style" pitchFamily="18" charset="0"/>
              <a:ea typeface="SimSu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5500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304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9 мая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мая</dc:title>
  <dc:creator>1</dc:creator>
  <cp:lastModifiedBy>1</cp:lastModifiedBy>
  <cp:revision>3</cp:revision>
  <dcterms:created xsi:type="dcterms:W3CDTF">2018-01-24T18:52:55Z</dcterms:created>
  <dcterms:modified xsi:type="dcterms:W3CDTF">2018-01-24T19:24:37Z</dcterms:modified>
</cp:coreProperties>
</file>