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4"/>
  </p:notesMasterIdLst>
  <p:sldIdLst>
    <p:sldId id="256" r:id="rId2"/>
    <p:sldId id="273" r:id="rId3"/>
    <p:sldId id="261" r:id="rId4"/>
    <p:sldId id="274" r:id="rId5"/>
    <p:sldId id="262" r:id="rId6"/>
    <p:sldId id="275" r:id="rId7"/>
    <p:sldId id="270" r:id="rId8"/>
    <p:sldId id="276" r:id="rId9"/>
    <p:sldId id="264" r:id="rId10"/>
    <p:sldId id="277" r:id="rId11"/>
    <p:sldId id="265" r:id="rId12"/>
    <p:sldId id="278" r:id="rId13"/>
    <p:sldId id="266" r:id="rId14"/>
    <p:sldId id="279" r:id="rId15"/>
    <p:sldId id="267" r:id="rId16"/>
    <p:sldId id="280" r:id="rId17"/>
    <p:sldId id="268" r:id="rId18"/>
    <p:sldId id="269" r:id="rId19"/>
    <p:sldId id="281" r:id="rId20"/>
    <p:sldId id="271" r:id="rId21"/>
    <p:sldId id="282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E284D3-9AD4-46F2-8520-4132A24A70E5}">
          <p14:sldIdLst>
            <p14:sldId id="256"/>
            <p14:sldId id="273"/>
            <p14:sldId id="261"/>
            <p14:sldId id="274"/>
            <p14:sldId id="262"/>
            <p14:sldId id="275"/>
            <p14:sldId id="270"/>
            <p14:sldId id="276"/>
            <p14:sldId id="264"/>
            <p14:sldId id="277"/>
            <p14:sldId id="265"/>
            <p14:sldId id="278"/>
            <p14:sldId id="266"/>
            <p14:sldId id="279"/>
            <p14:sldId id="267"/>
            <p14:sldId id="280"/>
            <p14:sldId id="268"/>
            <p14:sldId id="269"/>
            <p14:sldId id="281"/>
            <p14:sldId id="271"/>
            <p14:sldId id="282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5" d="100"/>
          <a:sy n="75" d="100"/>
        </p:scale>
        <p:origin x="-265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EF7F0-1D67-4595-A23C-E74C2458FE4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0FB5B-CF42-4EBD-8B04-6F2057AF68EC}">
      <dgm:prSet phldrT="[Текст]" custT="1"/>
      <dgm:spPr/>
      <dgm:t>
        <a:bodyPr/>
        <a:lstStyle/>
        <a:p>
          <a:r>
            <a:rPr lang="ru-RU" sz="1600" dirty="0"/>
            <a:t>Я и Катя</a:t>
          </a:r>
        </a:p>
      </dgm:t>
    </dgm:pt>
    <dgm:pt modelId="{3A145754-7B85-4017-9AAD-2E69BA1A3067}" type="parTrans" cxnId="{52C18215-DA40-4FA6-9B79-69EF7AF8FC41}">
      <dgm:prSet/>
      <dgm:spPr/>
      <dgm:t>
        <a:bodyPr/>
        <a:lstStyle/>
        <a:p>
          <a:endParaRPr lang="ru-RU"/>
        </a:p>
      </dgm:t>
    </dgm:pt>
    <dgm:pt modelId="{A002F654-ADC6-4A76-A4E6-87AE4B2798D5}" type="sibTrans" cxnId="{52C18215-DA40-4FA6-9B79-69EF7AF8FC41}">
      <dgm:prSet/>
      <dgm:spPr/>
      <dgm:t>
        <a:bodyPr/>
        <a:lstStyle/>
        <a:p>
          <a:endParaRPr lang="ru-RU"/>
        </a:p>
      </dgm:t>
    </dgm:pt>
    <dgm:pt modelId="{3A406376-B87E-4738-8748-6EEEAB0F6F0F}">
      <dgm:prSet phldrT="[Текст]" custT="1"/>
      <dgm:spPr/>
      <dgm:t>
        <a:bodyPr/>
        <a:lstStyle/>
        <a:p>
          <a:r>
            <a:rPr lang="ru-RU" sz="1200" dirty="0"/>
            <a:t>Царенко (Головченко) Елена Львовна</a:t>
          </a:r>
        </a:p>
      </dgm:t>
    </dgm:pt>
    <dgm:pt modelId="{A5898EE1-8293-4D8B-8F64-7C6799758931}" type="parTrans" cxnId="{71178902-1AE6-4F41-826F-FABA72E67B64}">
      <dgm:prSet/>
      <dgm:spPr/>
      <dgm:t>
        <a:bodyPr/>
        <a:lstStyle/>
        <a:p>
          <a:endParaRPr lang="ru-RU"/>
        </a:p>
      </dgm:t>
    </dgm:pt>
    <dgm:pt modelId="{9AD59E0B-0071-4BF8-BD11-37C0F5C92EA4}" type="sibTrans" cxnId="{71178902-1AE6-4F41-826F-FABA72E67B64}">
      <dgm:prSet/>
      <dgm:spPr/>
      <dgm:t>
        <a:bodyPr/>
        <a:lstStyle/>
        <a:p>
          <a:endParaRPr lang="ru-RU"/>
        </a:p>
      </dgm:t>
    </dgm:pt>
    <dgm:pt modelId="{4E737660-D835-413B-8536-7C4D155E0B88}">
      <dgm:prSet phldrT="[Текст]" custT="1"/>
      <dgm:spPr/>
      <dgm:t>
        <a:bodyPr/>
        <a:lstStyle/>
        <a:p>
          <a:r>
            <a:rPr lang="ru-RU" sz="1200" dirty="0"/>
            <a:t>Головченко (Шадрина) Валентина Ивановна</a:t>
          </a:r>
        </a:p>
      </dgm:t>
    </dgm:pt>
    <dgm:pt modelId="{83169F5C-378D-4C56-8B4D-72854AE0A3EA}" type="parTrans" cxnId="{642F04B4-29E4-4463-AC99-B110372CD971}">
      <dgm:prSet/>
      <dgm:spPr/>
      <dgm:t>
        <a:bodyPr/>
        <a:lstStyle/>
        <a:p>
          <a:endParaRPr lang="ru-RU"/>
        </a:p>
      </dgm:t>
    </dgm:pt>
    <dgm:pt modelId="{80D3E963-ADB8-4E7D-84E0-B146E3820B7A}" type="sibTrans" cxnId="{642F04B4-29E4-4463-AC99-B110372CD971}">
      <dgm:prSet/>
      <dgm:spPr/>
      <dgm:t>
        <a:bodyPr/>
        <a:lstStyle/>
        <a:p>
          <a:endParaRPr lang="ru-RU"/>
        </a:p>
      </dgm:t>
    </dgm:pt>
    <dgm:pt modelId="{F69CB042-4862-4E9A-87AB-5764DC1FBF63}">
      <dgm:prSet phldrT="[Текст]" custT="1"/>
      <dgm:spPr/>
      <dgm:t>
        <a:bodyPr/>
        <a:lstStyle/>
        <a:p>
          <a:r>
            <a:rPr lang="ru-RU" sz="1200" dirty="0"/>
            <a:t>Головченко Лев Николаевич</a:t>
          </a:r>
        </a:p>
      </dgm:t>
    </dgm:pt>
    <dgm:pt modelId="{EAF0E3E2-9DA4-43F9-8147-9ECEA33F8084}" type="parTrans" cxnId="{F78B1F11-870D-48B5-9B0A-0EEA2CD491BB}">
      <dgm:prSet/>
      <dgm:spPr/>
      <dgm:t>
        <a:bodyPr/>
        <a:lstStyle/>
        <a:p>
          <a:endParaRPr lang="ru-RU"/>
        </a:p>
      </dgm:t>
    </dgm:pt>
    <dgm:pt modelId="{D4996D36-72F2-4B87-9D4E-04A127407748}" type="sibTrans" cxnId="{F78B1F11-870D-48B5-9B0A-0EEA2CD491BB}">
      <dgm:prSet/>
      <dgm:spPr/>
      <dgm:t>
        <a:bodyPr/>
        <a:lstStyle/>
        <a:p>
          <a:endParaRPr lang="ru-RU"/>
        </a:p>
      </dgm:t>
    </dgm:pt>
    <dgm:pt modelId="{C59A4BD8-5D69-4234-8335-3C0BB16A2A5A}">
      <dgm:prSet phldrT="[Текст]" custT="1"/>
      <dgm:spPr/>
      <dgm:t>
        <a:bodyPr/>
        <a:lstStyle/>
        <a:p>
          <a:r>
            <a:rPr lang="ru-RU" sz="1200" dirty="0"/>
            <a:t>Царенко Андрей Александрович</a:t>
          </a:r>
        </a:p>
      </dgm:t>
    </dgm:pt>
    <dgm:pt modelId="{79171E15-0AF7-4AF6-8A92-FA40B5A2E98D}" type="parTrans" cxnId="{620C0095-54D4-44C9-845B-85DED289BD53}">
      <dgm:prSet/>
      <dgm:spPr/>
      <dgm:t>
        <a:bodyPr/>
        <a:lstStyle/>
        <a:p>
          <a:endParaRPr lang="ru-RU"/>
        </a:p>
      </dgm:t>
    </dgm:pt>
    <dgm:pt modelId="{67FAD674-AA23-4F44-AD84-18406B406F20}" type="sibTrans" cxnId="{620C0095-54D4-44C9-845B-85DED289BD53}">
      <dgm:prSet/>
      <dgm:spPr/>
      <dgm:t>
        <a:bodyPr/>
        <a:lstStyle/>
        <a:p>
          <a:endParaRPr lang="ru-RU"/>
        </a:p>
      </dgm:t>
    </dgm:pt>
    <dgm:pt modelId="{1AEA0F67-2949-4773-A35E-5D53E22CD59C}">
      <dgm:prSet phldrT="[Текст]" custT="1"/>
      <dgm:spPr/>
      <dgm:t>
        <a:bodyPr/>
        <a:lstStyle/>
        <a:p>
          <a:r>
            <a:rPr lang="ru-RU" sz="1200" dirty="0"/>
            <a:t>Царенко Александр Федорович</a:t>
          </a:r>
        </a:p>
      </dgm:t>
    </dgm:pt>
    <dgm:pt modelId="{91EE7B3B-45FF-4DBF-BACA-D671C66025B8}" type="parTrans" cxnId="{2A895E39-044F-4D4B-9CF4-0B5494FE42DD}">
      <dgm:prSet/>
      <dgm:spPr/>
      <dgm:t>
        <a:bodyPr/>
        <a:lstStyle/>
        <a:p>
          <a:endParaRPr lang="ru-RU"/>
        </a:p>
      </dgm:t>
    </dgm:pt>
    <dgm:pt modelId="{F10F2D8B-DA74-414C-86BD-E02F3BFA13E4}" type="sibTrans" cxnId="{2A895E39-044F-4D4B-9CF4-0B5494FE42DD}">
      <dgm:prSet/>
      <dgm:spPr/>
      <dgm:t>
        <a:bodyPr/>
        <a:lstStyle/>
        <a:p>
          <a:endParaRPr lang="ru-RU"/>
        </a:p>
      </dgm:t>
    </dgm:pt>
    <dgm:pt modelId="{97045663-55EC-4CA9-8AC4-D56F0E1B0AAE}">
      <dgm:prSet custT="1"/>
      <dgm:spPr/>
      <dgm:t>
        <a:bodyPr/>
        <a:lstStyle/>
        <a:p>
          <a:r>
            <a:rPr lang="ru-RU" sz="1200" dirty="0"/>
            <a:t>Царенко (Самсонова) Татьяна Александровна</a:t>
          </a:r>
        </a:p>
      </dgm:t>
    </dgm:pt>
    <dgm:pt modelId="{AE75606D-94C6-4409-A323-850EC963EFD2}" type="parTrans" cxnId="{BE562363-4F2E-4CFB-9CE6-5790675B15F6}">
      <dgm:prSet/>
      <dgm:spPr/>
      <dgm:t>
        <a:bodyPr/>
        <a:lstStyle/>
        <a:p>
          <a:endParaRPr lang="ru-RU"/>
        </a:p>
      </dgm:t>
    </dgm:pt>
    <dgm:pt modelId="{936CDCE7-24FF-4BC1-90F4-7939DC26D8EB}" type="sibTrans" cxnId="{BE562363-4F2E-4CFB-9CE6-5790675B15F6}">
      <dgm:prSet/>
      <dgm:spPr/>
      <dgm:t>
        <a:bodyPr/>
        <a:lstStyle/>
        <a:p>
          <a:endParaRPr lang="ru-RU"/>
        </a:p>
      </dgm:t>
    </dgm:pt>
    <dgm:pt modelId="{B7C45DD8-C104-4F17-A5F6-8542638F0275}">
      <dgm:prSet custT="1"/>
      <dgm:spPr/>
      <dgm:t>
        <a:bodyPr/>
        <a:lstStyle/>
        <a:p>
          <a:r>
            <a:rPr lang="ru-RU" sz="1000" dirty="0"/>
            <a:t>Шадрина (Суркова) Мария Ивановна</a:t>
          </a:r>
        </a:p>
      </dgm:t>
    </dgm:pt>
    <dgm:pt modelId="{9A98FA00-437F-482A-B1F1-C8FDCCF1B770}" type="parTrans" cxnId="{4F7B4CC4-9957-44D8-8D2D-B168C083D63D}">
      <dgm:prSet/>
      <dgm:spPr/>
      <dgm:t>
        <a:bodyPr/>
        <a:lstStyle/>
        <a:p>
          <a:endParaRPr lang="ru-RU"/>
        </a:p>
      </dgm:t>
    </dgm:pt>
    <dgm:pt modelId="{A53400AF-33C2-4479-9230-BD61A4EB2373}" type="sibTrans" cxnId="{4F7B4CC4-9957-44D8-8D2D-B168C083D63D}">
      <dgm:prSet/>
      <dgm:spPr/>
      <dgm:t>
        <a:bodyPr/>
        <a:lstStyle/>
        <a:p>
          <a:endParaRPr lang="ru-RU"/>
        </a:p>
      </dgm:t>
    </dgm:pt>
    <dgm:pt modelId="{755A9526-736B-4567-B037-DE9D099F5696}">
      <dgm:prSet custT="1"/>
      <dgm:spPr/>
      <dgm:t>
        <a:bodyPr/>
        <a:lstStyle/>
        <a:p>
          <a:r>
            <a:rPr lang="ru-RU" sz="1000" dirty="0"/>
            <a:t>Шадрин Иван Михайлович</a:t>
          </a:r>
        </a:p>
      </dgm:t>
    </dgm:pt>
    <dgm:pt modelId="{FA852068-652A-495B-8625-34F1503F00FB}" type="parTrans" cxnId="{3049711A-DE10-4269-85F7-6A6FCCD1A804}">
      <dgm:prSet/>
      <dgm:spPr/>
      <dgm:t>
        <a:bodyPr/>
        <a:lstStyle/>
        <a:p>
          <a:endParaRPr lang="ru-RU"/>
        </a:p>
      </dgm:t>
    </dgm:pt>
    <dgm:pt modelId="{E838537B-D469-4FDF-9AA6-BC22CADADB4F}" type="sibTrans" cxnId="{3049711A-DE10-4269-85F7-6A6FCCD1A804}">
      <dgm:prSet/>
      <dgm:spPr/>
      <dgm:t>
        <a:bodyPr/>
        <a:lstStyle/>
        <a:p>
          <a:endParaRPr lang="ru-RU"/>
        </a:p>
      </dgm:t>
    </dgm:pt>
    <dgm:pt modelId="{C384279E-D332-42BB-BC1C-8609D2287034}">
      <dgm:prSet custT="1"/>
      <dgm:spPr/>
      <dgm:t>
        <a:bodyPr/>
        <a:lstStyle/>
        <a:p>
          <a:r>
            <a:rPr lang="ru-RU" sz="1000" dirty="0"/>
            <a:t>Головченко Николай </a:t>
          </a:r>
          <a:r>
            <a:rPr lang="ru-RU" sz="1000" dirty="0" err="1"/>
            <a:t>Евставфьевич</a:t>
          </a:r>
          <a:endParaRPr lang="ru-RU" sz="1000" dirty="0"/>
        </a:p>
      </dgm:t>
    </dgm:pt>
    <dgm:pt modelId="{E9FF9BC8-E0F0-466F-86A8-628FB513066C}" type="parTrans" cxnId="{3EEECD3C-C3F8-4B64-B082-99046F58DEB7}">
      <dgm:prSet/>
      <dgm:spPr/>
      <dgm:t>
        <a:bodyPr/>
        <a:lstStyle/>
        <a:p>
          <a:endParaRPr lang="ru-RU"/>
        </a:p>
      </dgm:t>
    </dgm:pt>
    <dgm:pt modelId="{A30646F9-AAB4-4D27-8CC1-56CD404A698C}" type="sibTrans" cxnId="{3EEECD3C-C3F8-4B64-B082-99046F58DEB7}">
      <dgm:prSet/>
      <dgm:spPr/>
      <dgm:t>
        <a:bodyPr/>
        <a:lstStyle/>
        <a:p>
          <a:endParaRPr lang="ru-RU"/>
        </a:p>
      </dgm:t>
    </dgm:pt>
    <dgm:pt modelId="{C28291D0-360A-4855-B87C-C9B8B19033EF}">
      <dgm:prSet custT="1"/>
      <dgm:spPr/>
      <dgm:t>
        <a:bodyPr/>
        <a:lstStyle/>
        <a:p>
          <a:r>
            <a:rPr lang="ru-RU" sz="1000" dirty="0"/>
            <a:t>Головченко (Лялина) Елизавета Федоровна</a:t>
          </a:r>
        </a:p>
      </dgm:t>
    </dgm:pt>
    <dgm:pt modelId="{4252884A-AADD-440C-A757-AFF1F3B1AF69}" type="parTrans" cxnId="{57284E5A-5AC5-49DE-B31D-881E531B1991}">
      <dgm:prSet/>
      <dgm:spPr/>
      <dgm:t>
        <a:bodyPr/>
        <a:lstStyle/>
        <a:p>
          <a:endParaRPr lang="ru-RU"/>
        </a:p>
      </dgm:t>
    </dgm:pt>
    <dgm:pt modelId="{D360DAD0-1D25-4264-B9E9-C8A5FBC92867}" type="sibTrans" cxnId="{57284E5A-5AC5-49DE-B31D-881E531B1991}">
      <dgm:prSet/>
      <dgm:spPr/>
      <dgm:t>
        <a:bodyPr/>
        <a:lstStyle/>
        <a:p>
          <a:endParaRPr lang="ru-RU"/>
        </a:p>
      </dgm:t>
    </dgm:pt>
    <dgm:pt modelId="{A7747BB0-173C-42C7-9559-4928E82B139F}">
      <dgm:prSet custT="1"/>
      <dgm:spPr/>
      <dgm:t>
        <a:bodyPr/>
        <a:lstStyle/>
        <a:p>
          <a:r>
            <a:rPr lang="ru-RU" sz="1000" dirty="0"/>
            <a:t>Царенко Федор Федорович</a:t>
          </a:r>
        </a:p>
      </dgm:t>
    </dgm:pt>
    <dgm:pt modelId="{FBAB1877-8B14-4480-AC5F-D255468ECC71}" type="parTrans" cxnId="{268426C9-7BAA-48A9-9038-3359155EC5ED}">
      <dgm:prSet/>
      <dgm:spPr/>
      <dgm:t>
        <a:bodyPr/>
        <a:lstStyle/>
        <a:p>
          <a:endParaRPr lang="ru-RU"/>
        </a:p>
      </dgm:t>
    </dgm:pt>
    <dgm:pt modelId="{7839B168-A2EB-464E-BCFB-3B94FA084CA0}" type="sibTrans" cxnId="{268426C9-7BAA-48A9-9038-3359155EC5ED}">
      <dgm:prSet/>
      <dgm:spPr/>
      <dgm:t>
        <a:bodyPr/>
        <a:lstStyle/>
        <a:p>
          <a:endParaRPr lang="ru-RU"/>
        </a:p>
      </dgm:t>
    </dgm:pt>
    <dgm:pt modelId="{3DABFC5F-AA43-484A-B9CE-01B3CAEE7D37}">
      <dgm:prSet custT="1"/>
      <dgm:spPr/>
      <dgm:t>
        <a:bodyPr/>
        <a:lstStyle/>
        <a:p>
          <a:r>
            <a:rPr lang="ru-RU" sz="1000" dirty="0"/>
            <a:t>Царенко  (</a:t>
          </a:r>
          <a:r>
            <a:rPr lang="ru-RU" sz="1000" dirty="0" err="1"/>
            <a:t>Сакунова</a:t>
          </a:r>
          <a:r>
            <a:rPr lang="ru-RU" sz="1000" dirty="0"/>
            <a:t>) Зоя Афанасьевна</a:t>
          </a:r>
        </a:p>
      </dgm:t>
    </dgm:pt>
    <dgm:pt modelId="{B2C4434B-C0C3-4794-B0DA-1F29F24C6AB1}" type="parTrans" cxnId="{D41AD2E4-DC67-4984-B8F8-B71EEF344087}">
      <dgm:prSet/>
      <dgm:spPr/>
      <dgm:t>
        <a:bodyPr/>
        <a:lstStyle/>
        <a:p>
          <a:endParaRPr lang="ru-RU"/>
        </a:p>
      </dgm:t>
    </dgm:pt>
    <dgm:pt modelId="{2B42DFC9-D3E0-4296-83AF-A45EE0682033}" type="sibTrans" cxnId="{D41AD2E4-DC67-4984-B8F8-B71EEF344087}">
      <dgm:prSet/>
      <dgm:spPr/>
      <dgm:t>
        <a:bodyPr/>
        <a:lstStyle/>
        <a:p>
          <a:endParaRPr lang="ru-RU"/>
        </a:p>
      </dgm:t>
    </dgm:pt>
    <dgm:pt modelId="{F5CD0198-DF23-44FC-B184-2C683629DA82}">
      <dgm:prSet custT="1"/>
      <dgm:spPr/>
      <dgm:t>
        <a:bodyPr/>
        <a:lstStyle/>
        <a:p>
          <a:r>
            <a:rPr lang="ru-RU" sz="1000" dirty="0"/>
            <a:t>Самсонов Александр </a:t>
          </a:r>
          <a:r>
            <a:rPr lang="ru-RU" sz="1000" dirty="0" err="1"/>
            <a:t>Миронович</a:t>
          </a:r>
          <a:endParaRPr lang="ru-RU" sz="1000" dirty="0"/>
        </a:p>
      </dgm:t>
    </dgm:pt>
    <dgm:pt modelId="{92686297-18B9-4AA4-A29A-ED12673D574E}" type="parTrans" cxnId="{034A6E72-BD01-49CC-A939-D24F96177ED8}">
      <dgm:prSet/>
      <dgm:spPr/>
      <dgm:t>
        <a:bodyPr/>
        <a:lstStyle/>
        <a:p>
          <a:endParaRPr lang="ru-RU"/>
        </a:p>
      </dgm:t>
    </dgm:pt>
    <dgm:pt modelId="{803D95C6-9513-4846-A0F1-531DF32F74A5}" type="sibTrans" cxnId="{034A6E72-BD01-49CC-A939-D24F96177ED8}">
      <dgm:prSet/>
      <dgm:spPr/>
      <dgm:t>
        <a:bodyPr/>
        <a:lstStyle/>
        <a:p>
          <a:endParaRPr lang="ru-RU"/>
        </a:p>
      </dgm:t>
    </dgm:pt>
    <dgm:pt modelId="{64CBFD0F-7D87-419C-B503-B879CAEA20B3}">
      <dgm:prSet custT="1"/>
      <dgm:spPr/>
      <dgm:t>
        <a:bodyPr/>
        <a:lstStyle/>
        <a:p>
          <a:r>
            <a:rPr lang="ru-RU" sz="1000" dirty="0"/>
            <a:t>Самсонова (Морозова) Наталья Александровна</a:t>
          </a:r>
        </a:p>
      </dgm:t>
    </dgm:pt>
    <dgm:pt modelId="{FBEABF0F-1247-48EF-9E9F-464CDC231A96}" type="parTrans" cxnId="{E13F4D12-EC19-4DFE-A8E9-A41CD31AD405}">
      <dgm:prSet/>
      <dgm:spPr/>
      <dgm:t>
        <a:bodyPr/>
        <a:lstStyle/>
        <a:p>
          <a:endParaRPr lang="ru-RU"/>
        </a:p>
      </dgm:t>
    </dgm:pt>
    <dgm:pt modelId="{93BC7913-C52B-4E4F-B50B-82F5E289C274}" type="sibTrans" cxnId="{E13F4D12-EC19-4DFE-A8E9-A41CD31AD405}">
      <dgm:prSet/>
      <dgm:spPr/>
      <dgm:t>
        <a:bodyPr/>
        <a:lstStyle/>
        <a:p>
          <a:endParaRPr lang="ru-RU"/>
        </a:p>
      </dgm:t>
    </dgm:pt>
    <dgm:pt modelId="{156AF1DB-4F1A-43FA-A8A3-AD974140E14C}" type="pres">
      <dgm:prSet presAssocID="{3DBEF7F0-1D67-4595-A23C-E74C2458FE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2E623-F451-40AC-9613-A9E8E933E1C3}" type="pres">
      <dgm:prSet presAssocID="{3DBEF7F0-1D67-4595-A23C-E74C2458FE49}" presName="hierFlow" presStyleCnt="0"/>
      <dgm:spPr/>
    </dgm:pt>
    <dgm:pt modelId="{1694713E-7C15-4C67-A4BE-66CFEB65FD4C}" type="pres">
      <dgm:prSet presAssocID="{3DBEF7F0-1D67-4595-A23C-E74C2458FE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C5957D-7962-4740-AF19-602A40C8FBA8}" type="pres">
      <dgm:prSet presAssocID="{F520FB5B-CF42-4EBD-8B04-6F2057AF68EC}" presName="Name14" presStyleCnt="0"/>
      <dgm:spPr/>
    </dgm:pt>
    <dgm:pt modelId="{2E9958DB-5722-40A7-AE4B-A3F9958A99BE}" type="pres">
      <dgm:prSet presAssocID="{F520FB5B-CF42-4EBD-8B04-6F2057AF68EC}" presName="level1Shape" presStyleLbl="node0" presStyleIdx="0" presStyleCnt="1" custScaleX="178538" custScaleY="133904" custLinFactY="-100000" custLinFactNeighborX="243" custLinFactNeighborY="-108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CA5EF0-4597-4555-89F0-DEE451BA57F9}" type="pres">
      <dgm:prSet presAssocID="{F520FB5B-CF42-4EBD-8B04-6F2057AF68EC}" presName="hierChild2" presStyleCnt="0"/>
      <dgm:spPr/>
    </dgm:pt>
    <dgm:pt modelId="{73E5EA1F-486C-47E8-A2C1-655F9A4C2A07}" type="pres">
      <dgm:prSet presAssocID="{A5898EE1-8293-4D8B-8F64-7C679975893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6FA7FB82-5560-4E0E-B9B0-C3339B0FC418}" type="pres">
      <dgm:prSet presAssocID="{3A406376-B87E-4738-8748-6EEEAB0F6F0F}" presName="Name21" presStyleCnt="0"/>
      <dgm:spPr/>
    </dgm:pt>
    <dgm:pt modelId="{262E1D77-F5E0-42EA-AFC0-6D9B390D5A48}" type="pres">
      <dgm:prSet presAssocID="{3A406376-B87E-4738-8748-6EEEAB0F6F0F}" presName="level2Shape" presStyleLbl="node2" presStyleIdx="0" presStyleCnt="2" custScaleX="263208" custScaleY="150359" custLinFactY="-21072" custLinFactNeighborX="1334" custLinFactNeighborY="-100000"/>
      <dgm:spPr/>
      <dgm:t>
        <a:bodyPr/>
        <a:lstStyle/>
        <a:p>
          <a:endParaRPr lang="ru-RU"/>
        </a:p>
      </dgm:t>
    </dgm:pt>
    <dgm:pt modelId="{B7303907-B159-4302-9171-A0D797037EF6}" type="pres">
      <dgm:prSet presAssocID="{3A406376-B87E-4738-8748-6EEEAB0F6F0F}" presName="hierChild3" presStyleCnt="0"/>
      <dgm:spPr/>
    </dgm:pt>
    <dgm:pt modelId="{DB99AC82-D2C0-4D25-9B78-F50F76675A4B}" type="pres">
      <dgm:prSet presAssocID="{83169F5C-378D-4C56-8B4D-72854AE0A3EA}" presName="Name19" presStyleLbl="parChTrans1D3" presStyleIdx="0" presStyleCnt="4"/>
      <dgm:spPr/>
      <dgm:t>
        <a:bodyPr/>
        <a:lstStyle/>
        <a:p>
          <a:endParaRPr lang="ru-RU"/>
        </a:p>
      </dgm:t>
    </dgm:pt>
    <dgm:pt modelId="{64DB1F41-B997-4E38-9BF9-C79D9F2DE59A}" type="pres">
      <dgm:prSet presAssocID="{4E737660-D835-413B-8536-7C4D155E0B88}" presName="Name21" presStyleCnt="0"/>
      <dgm:spPr/>
    </dgm:pt>
    <dgm:pt modelId="{E5663F5D-0F4D-4938-B1CE-D7CAB9FC8608}" type="pres">
      <dgm:prSet presAssocID="{4E737660-D835-413B-8536-7C4D155E0B88}" presName="level2Shape" presStyleLbl="node3" presStyleIdx="0" presStyleCnt="4" custScaleX="335229" custScaleY="200479" custLinFactNeighborX="6343" custLinFactNeighborY="-46802"/>
      <dgm:spPr/>
      <dgm:t>
        <a:bodyPr/>
        <a:lstStyle/>
        <a:p>
          <a:endParaRPr lang="ru-RU"/>
        </a:p>
      </dgm:t>
    </dgm:pt>
    <dgm:pt modelId="{0D00943B-BCDF-4697-B58C-EE1BB7B92838}" type="pres">
      <dgm:prSet presAssocID="{4E737660-D835-413B-8536-7C4D155E0B88}" presName="hierChild3" presStyleCnt="0"/>
      <dgm:spPr/>
    </dgm:pt>
    <dgm:pt modelId="{5CD7422D-90B1-4FAE-B437-EB44EE607FF0}" type="pres">
      <dgm:prSet presAssocID="{9A98FA00-437F-482A-B1F1-C8FDCCF1B770}" presName="Name19" presStyleLbl="parChTrans1D4" presStyleIdx="0" presStyleCnt="8"/>
      <dgm:spPr/>
      <dgm:t>
        <a:bodyPr/>
        <a:lstStyle/>
        <a:p>
          <a:endParaRPr lang="ru-RU"/>
        </a:p>
      </dgm:t>
    </dgm:pt>
    <dgm:pt modelId="{131EB9AC-4A31-4CA0-A8D6-398A2B9D1BDD}" type="pres">
      <dgm:prSet presAssocID="{B7C45DD8-C104-4F17-A5F6-8542638F0275}" presName="Name21" presStyleCnt="0"/>
      <dgm:spPr/>
    </dgm:pt>
    <dgm:pt modelId="{310F1B15-92A9-45B9-A953-FACF06912DC2}" type="pres">
      <dgm:prSet presAssocID="{B7C45DD8-C104-4F17-A5F6-8542638F0275}" presName="level2Shape" presStyleLbl="node4" presStyleIdx="0" presStyleCnt="8" custScaleX="175947" custScaleY="230550" custLinFactNeighborX="-10447"/>
      <dgm:spPr/>
      <dgm:t>
        <a:bodyPr/>
        <a:lstStyle/>
        <a:p>
          <a:endParaRPr lang="ru-RU"/>
        </a:p>
      </dgm:t>
    </dgm:pt>
    <dgm:pt modelId="{F86F053C-AD19-45DD-B744-3C54E58439A2}" type="pres">
      <dgm:prSet presAssocID="{B7C45DD8-C104-4F17-A5F6-8542638F0275}" presName="hierChild3" presStyleCnt="0"/>
      <dgm:spPr/>
    </dgm:pt>
    <dgm:pt modelId="{CDE7247C-8E9C-4D0F-825A-F3EDF6E647CF}" type="pres">
      <dgm:prSet presAssocID="{FA852068-652A-495B-8625-34F1503F00FB}" presName="Name19" presStyleLbl="parChTrans1D4" presStyleIdx="1" presStyleCnt="8"/>
      <dgm:spPr/>
      <dgm:t>
        <a:bodyPr/>
        <a:lstStyle/>
        <a:p>
          <a:endParaRPr lang="ru-RU"/>
        </a:p>
      </dgm:t>
    </dgm:pt>
    <dgm:pt modelId="{9E9C412E-1821-45A8-AE39-B0C2350B49C1}" type="pres">
      <dgm:prSet presAssocID="{755A9526-736B-4567-B037-DE9D099F5696}" presName="Name21" presStyleCnt="0"/>
      <dgm:spPr/>
    </dgm:pt>
    <dgm:pt modelId="{A519C12C-3818-4535-9D14-36DBCBD76D2B}" type="pres">
      <dgm:prSet presAssocID="{755A9526-736B-4567-B037-DE9D099F5696}" presName="level2Shape" presStyleLbl="node4" presStyleIdx="1" presStyleCnt="8" custScaleX="180266" custScaleY="230550" custLinFactNeighborX="-28195"/>
      <dgm:spPr/>
      <dgm:t>
        <a:bodyPr/>
        <a:lstStyle/>
        <a:p>
          <a:endParaRPr lang="ru-RU"/>
        </a:p>
      </dgm:t>
    </dgm:pt>
    <dgm:pt modelId="{F2FEE415-646B-4092-952D-EFAE54FC0C46}" type="pres">
      <dgm:prSet presAssocID="{755A9526-736B-4567-B037-DE9D099F5696}" presName="hierChild3" presStyleCnt="0"/>
      <dgm:spPr/>
    </dgm:pt>
    <dgm:pt modelId="{95775BD6-3F67-49CC-A75C-6A36EAF0A853}" type="pres">
      <dgm:prSet presAssocID="{EAF0E3E2-9DA4-43F9-8147-9ECEA33F8084}" presName="Name19" presStyleLbl="parChTrans1D3" presStyleIdx="1" presStyleCnt="4"/>
      <dgm:spPr/>
      <dgm:t>
        <a:bodyPr/>
        <a:lstStyle/>
        <a:p>
          <a:endParaRPr lang="ru-RU"/>
        </a:p>
      </dgm:t>
    </dgm:pt>
    <dgm:pt modelId="{4D07FF5E-C1B6-4E8F-A49F-D39837844D21}" type="pres">
      <dgm:prSet presAssocID="{F69CB042-4862-4E9A-87AB-5764DC1FBF63}" presName="Name21" presStyleCnt="0"/>
      <dgm:spPr/>
    </dgm:pt>
    <dgm:pt modelId="{F45F3EEC-04BD-4F07-B088-D3D765C1436F}" type="pres">
      <dgm:prSet presAssocID="{F69CB042-4862-4E9A-87AB-5764DC1FBF63}" presName="level2Shape" presStyleLbl="node3" presStyleIdx="1" presStyleCnt="4" custScaleX="269912" custScaleY="200479" custLinFactNeighborX="-3676" custLinFactNeighborY="-46802"/>
      <dgm:spPr/>
      <dgm:t>
        <a:bodyPr/>
        <a:lstStyle/>
        <a:p>
          <a:endParaRPr lang="ru-RU"/>
        </a:p>
      </dgm:t>
    </dgm:pt>
    <dgm:pt modelId="{A3AFBA81-2DB6-42BB-901B-710C3AAAFA89}" type="pres">
      <dgm:prSet presAssocID="{F69CB042-4862-4E9A-87AB-5764DC1FBF63}" presName="hierChild3" presStyleCnt="0"/>
      <dgm:spPr/>
    </dgm:pt>
    <dgm:pt modelId="{40344536-2B0C-4289-865A-0B6F4587E024}" type="pres">
      <dgm:prSet presAssocID="{E9FF9BC8-E0F0-466F-86A8-628FB513066C}" presName="Name19" presStyleLbl="parChTrans1D4" presStyleIdx="2" presStyleCnt="8"/>
      <dgm:spPr/>
      <dgm:t>
        <a:bodyPr/>
        <a:lstStyle/>
        <a:p>
          <a:endParaRPr lang="ru-RU"/>
        </a:p>
      </dgm:t>
    </dgm:pt>
    <dgm:pt modelId="{2B99B9E4-EA20-4809-86DB-C047E8F99A7D}" type="pres">
      <dgm:prSet presAssocID="{C384279E-D332-42BB-BC1C-8609D2287034}" presName="Name21" presStyleCnt="0"/>
      <dgm:spPr/>
    </dgm:pt>
    <dgm:pt modelId="{64757D9E-2353-4F1D-9A12-488999C11C81}" type="pres">
      <dgm:prSet presAssocID="{C384279E-D332-42BB-BC1C-8609D2287034}" presName="level2Shape" presStyleLbl="node4" presStyleIdx="2" presStyleCnt="8" custScaleX="210200" custScaleY="230550" custLinFactNeighborX="-32459" custLinFactNeighborY="684"/>
      <dgm:spPr/>
      <dgm:t>
        <a:bodyPr/>
        <a:lstStyle/>
        <a:p>
          <a:endParaRPr lang="ru-RU"/>
        </a:p>
      </dgm:t>
    </dgm:pt>
    <dgm:pt modelId="{FE643269-2893-45C8-B885-8B792CF1D7FE}" type="pres">
      <dgm:prSet presAssocID="{C384279E-D332-42BB-BC1C-8609D2287034}" presName="hierChild3" presStyleCnt="0"/>
      <dgm:spPr/>
    </dgm:pt>
    <dgm:pt modelId="{7B68DAD7-FC42-4A8C-81C0-80F53B5CB74B}" type="pres">
      <dgm:prSet presAssocID="{4252884A-AADD-440C-A757-AFF1F3B1AF69}" presName="Name19" presStyleLbl="parChTrans1D4" presStyleIdx="3" presStyleCnt="8"/>
      <dgm:spPr/>
      <dgm:t>
        <a:bodyPr/>
        <a:lstStyle/>
        <a:p>
          <a:endParaRPr lang="ru-RU"/>
        </a:p>
      </dgm:t>
    </dgm:pt>
    <dgm:pt modelId="{397A1285-E60D-4DE7-9B22-FBB07AAB6BA9}" type="pres">
      <dgm:prSet presAssocID="{C28291D0-360A-4855-B87C-C9B8B19033EF}" presName="Name21" presStyleCnt="0"/>
      <dgm:spPr/>
    </dgm:pt>
    <dgm:pt modelId="{6A2E22D1-1C2B-4383-9A31-ADFA77197BED}" type="pres">
      <dgm:prSet presAssocID="{C28291D0-360A-4855-B87C-C9B8B19033EF}" presName="level2Shape" presStyleLbl="node4" presStyleIdx="3" presStyleCnt="8" custAng="0" custScaleX="159939" custScaleY="230550" custLinFactNeighborX="-43755" custLinFactNeighborY="684"/>
      <dgm:spPr/>
      <dgm:t>
        <a:bodyPr/>
        <a:lstStyle/>
        <a:p>
          <a:endParaRPr lang="ru-RU"/>
        </a:p>
      </dgm:t>
    </dgm:pt>
    <dgm:pt modelId="{A5AA7ADE-99B4-41AA-88FD-6A6A312D9BAF}" type="pres">
      <dgm:prSet presAssocID="{C28291D0-360A-4855-B87C-C9B8B19033EF}" presName="hierChild3" presStyleCnt="0"/>
      <dgm:spPr/>
    </dgm:pt>
    <dgm:pt modelId="{C5343A36-5030-4A9E-9D19-9E2B0024D5EE}" type="pres">
      <dgm:prSet presAssocID="{79171E15-0AF7-4AF6-8A92-FA40B5A2E98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FEE18E4-7FCF-4BE8-9903-89D218F52F27}" type="pres">
      <dgm:prSet presAssocID="{C59A4BD8-5D69-4234-8335-3C0BB16A2A5A}" presName="Name21" presStyleCnt="0"/>
      <dgm:spPr/>
    </dgm:pt>
    <dgm:pt modelId="{200D193C-C504-40A5-8AAA-ACA9154671A0}" type="pres">
      <dgm:prSet presAssocID="{C59A4BD8-5D69-4234-8335-3C0BB16A2A5A}" presName="level2Shape" presStyleLbl="node2" presStyleIdx="1" presStyleCnt="2" custScaleX="300624" custScaleY="150359" custLinFactY="-21072" custLinFactNeighborX="-9776" custLinFactNeighborY="-100000"/>
      <dgm:spPr/>
      <dgm:t>
        <a:bodyPr/>
        <a:lstStyle/>
        <a:p>
          <a:endParaRPr lang="ru-RU"/>
        </a:p>
      </dgm:t>
    </dgm:pt>
    <dgm:pt modelId="{BCA5FAFD-3361-4E89-83A2-20807AE5A000}" type="pres">
      <dgm:prSet presAssocID="{C59A4BD8-5D69-4234-8335-3C0BB16A2A5A}" presName="hierChild3" presStyleCnt="0"/>
      <dgm:spPr/>
    </dgm:pt>
    <dgm:pt modelId="{D79B7AC2-EE2D-4CBB-85F9-7909CD418C04}" type="pres">
      <dgm:prSet presAssocID="{91EE7B3B-45FF-4DBF-BACA-D671C66025B8}" presName="Name19" presStyleLbl="parChTrans1D3" presStyleIdx="2" presStyleCnt="4"/>
      <dgm:spPr/>
      <dgm:t>
        <a:bodyPr/>
        <a:lstStyle/>
        <a:p>
          <a:endParaRPr lang="ru-RU"/>
        </a:p>
      </dgm:t>
    </dgm:pt>
    <dgm:pt modelId="{DB35DACA-8084-4031-9949-61F310C3B1A9}" type="pres">
      <dgm:prSet presAssocID="{1AEA0F67-2949-4773-A35E-5D53E22CD59C}" presName="Name21" presStyleCnt="0"/>
      <dgm:spPr/>
    </dgm:pt>
    <dgm:pt modelId="{311C9865-97EE-4B51-970C-DA0C83355375}" type="pres">
      <dgm:prSet presAssocID="{1AEA0F67-2949-4773-A35E-5D53E22CD59C}" presName="level2Shape" presStyleLbl="node3" presStyleIdx="2" presStyleCnt="4" custScaleX="272761" custScaleY="200479" custLinFactNeighborY="-43213"/>
      <dgm:spPr/>
      <dgm:t>
        <a:bodyPr/>
        <a:lstStyle/>
        <a:p>
          <a:endParaRPr lang="ru-RU"/>
        </a:p>
      </dgm:t>
    </dgm:pt>
    <dgm:pt modelId="{2B487900-5ED4-439C-B68C-4261A7695771}" type="pres">
      <dgm:prSet presAssocID="{1AEA0F67-2949-4773-A35E-5D53E22CD59C}" presName="hierChild3" presStyleCnt="0"/>
      <dgm:spPr/>
    </dgm:pt>
    <dgm:pt modelId="{A9CDA4E1-E78E-466E-805E-1492CEAF6DE5}" type="pres">
      <dgm:prSet presAssocID="{FBAB1877-8B14-4480-AC5F-D255468ECC71}" presName="Name19" presStyleLbl="parChTrans1D4" presStyleIdx="4" presStyleCnt="8"/>
      <dgm:spPr/>
      <dgm:t>
        <a:bodyPr/>
        <a:lstStyle/>
        <a:p>
          <a:endParaRPr lang="ru-RU"/>
        </a:p>
      </dgm:t>
    </dgm:pt>
    <dgm:pt modelId="{509274A3-6518-4404-8ABA-A00F8A7D2FDC}" type="pres">
      <dgm:prSet presAssocID="{A7747BB0-173C-42C7-9559-4928E82B139F}" presName="Name21" presStyleCnt="0"/>
      <dgm:spPr/>
    </dgm:pt>
    <dgm:pt modelId="{B6A887A4-BE98-4078-9917-8E1BE75DA275}" type="pres">
      <dgm:prSet presAssocID="{A7747BB0-173C-42C7-9559-4928E82B139F}" presName="level2Shape" presStyleLbl="node4" presStyleIdx="4" presStyleCnt="8" custScaleX="141131" custScaleY="230550" custLinFactNeighborX="-33717"/>
      <dgm:spPr/>
      <dgm:t>
        <a:bodyPr/>
        <a:lstStyle/>
        <a:p>
          <a:endParaRPr lang="ru-RU"/>
        </a:p>
      </dgm:t>
    </dgm:pt>
    <dgm:pt modelId="{F6062AA3-9586-43F3-8C6A-DA96BA0DDEC3}" type="pres">
      <dgm:prSet presAssocID="{A7747BB0-173C-42C7-9559-4928E82B139F}" presName="hierChild3" presStyleCnt="0"/>
      <dgm:spPr/>
    </dgm:pt>
    <dgm:pt modelId="{CA374191-7487-4A63-AF11-C01E1AC60FD8}" type="pres">
      <dgm:prSet presAssocID="{B2C4434B-C0C3-4794-B0DA-1F29F24C6AB1}" presName="Name19" presStyleLbl="parChTrans1D4" presStyleIdx="5" presStyleCnt="8"/>
      <dgm:spPr/>
      <dgm:t>
        <a:bodyPr/>
        <a:lstStyle/>
        <a:p>
          <a:endParaRPr lang="ru-RU"/>
        </a:p>
      </dgm:t>
    </dgm:pt>
    <dgm:pt modelId="{6020056B-1B9E-437A-978F-8A1D34CB0458}" type="pres">
      <dgm:prSet presAssocID="{3DABFC5F-AA43-484A-B9CE-01B3CAEE7D37}" presName="Name21" presStyleCnt="0"/>
      <dgm:spPr/>
    </dgm:pt>
    <dgm:pt modelId="{7C44997A-C2D4-4BB4-B844-A44BD09863A6}" type="pres">
      <dgm:prSet presAssocID="{3DABFC5F-AA43-484A-B9CE-01B3CAEE7D37}" presName="level2Shape" presStyleLbl="node4" presStyleIdx="5" presStyleCnt="8" custScaleX="172008" custScaleY="230550" custLinFactNeighborX="-29784"/>
      <dgm:spPr/>
      <dgm:t>
        <a:bodyPr/>
        <a:lstStyle/>
        <a:p>
          <a:endParaRPr lang="ru-RU"/>
        </a:p>
      </dgm:t>
    </dgm:pt>
    <dgm:pt modelId="{4D2DCEC5-EF29-47E6-AAA1-D37E300C66CB}" type="pres">
      <dgm:prSet presAssocID="{3DABFC5F-AA43-484A-B9CE-01B3CAEE7D37}" presName="hierChild3" presStyleCnt="0"/>
      <dgm:spPr/>
    </dgm:pt>
    <dgm:pt modelId="{D03CFECE-CA6A-4C35-8BE0-8916CBFF39F4}" type="pres">
      <dgm:prSet presAssocID="{AE75606D-94C6-4409-A323-850EC963EFD2}" presName="Name19" presStyleLbl="parChTrans1D3" presStyleIdx="3" presStyleCnt="4"/>
      <dgm:spPr/>
      <dgm:t>
        <a:bodyPr/>
        <a:lstStyle/>
        <a:p>
          <a:endParaRPr lang="ru-RU"/>
        </a:p>
      </dgm:t>
    </dgm:pt>
    <dgm:pt modelId="{9432E10C-B5B2-40A1-BEBB-94EC76C23EF7}" type="pres">
      <dgm:prSet presAssocID="{97045663-55EC-4CA9-8AC4-D56F0E1B0AAE}" presName="Name21" presStyleCnt="0"/>
      <dgm:spPr/>
    </dgm:pt>
    <dgm:pt modelId="{C5CE57D9-6A52-4C67-A8BA-C648F3AE5DAE}" type="pres">
      <dgm:prSet presAssocID="{97045663-55EC-4CA9-8AC4-D56F0E1B0AAE}" presName="level2Shape" presStyleLbl="node3" presStyleIdx="3" presStyleCnt="4" custScaleX="289382" custScaleY="200479" custLinFactNeighborY="-43213"/>
      <dgm:spPr/>
      <dgm:t>
        <a:bodyPr/>
        <a:lstStyle/>
        <a:p>
          <a:endParaRPr lang="ru-RU"/>
        </a:p>
      </dgm:t>
    </dgm:pt>
    <dgm:pt modelId="{1E091549-DDB1-48CB-B2F3-91FFE0E80832}" type="pres">
      <dgm:prSet presAssocID="{97045663-55EC-4CA9-8AC4-D56F0E1B0AAE}" presName="hierChild3" presStyleCnt="0"/>
      <dgm:spPr/>
    </dgm:pt>
    <dgm:pt modelId="{BFC3D4FF-F015-4D0F-B436-3C622B54A4A9}" type="pres">
      <dgm:prSet presAssocID="{92686297-18B9-4AA4-A29A-ED12673D574E}" presName="Name19" presStyleLbl="parChTrans1D4" presStyleIdx="6" presStyleCnt="8"/>
      <dgm:spPr/>
      <dgm:t>
        <a:bodyPr/>
        <a:lstStyle/>
        <a:p>
          <a:endParaRPr lang="ru-RU"/>
        </a:p>
      </dgm:t>
    </dgm:pt>
    <dgm:pt modelId="{1E2D3C2C-3D99-4A89-94AB-A2C139E8E060}" type="pres">
      <dgm:prSet presAssocID="{F5CD0198-DF23-44FC-B184-2C683629DA82}" presName="Name21" presStyleCnt="0"/>
      <dgm:spPr/>
    </dgm:pt>
    <dgm:pt modelId="{CE9EDFFE-45B0-4455-8076-CAF2C0D33E1C}" type="pres">
      <dgm:prSet presAssocID="{F5CD0198-DF23-44FC-B184-2C683629DA82}" presName="level2Shape" presStyleLbl="node4" presStyleIdx="6" presStyleCnt="8" custScaleX="174582" custScaleY="230550" custLinFactNeighborX="-20797"/>
      <dgm:spPr/>
      <dgm:t>
        <a:bodyPr/>
        <a:lstStyle/>
        <a:p>
          <a:endParaRPr lang="ru-RU"/>
        </a:p>
      </dgm:t>
    </dgm:pt>
    <dgm:pt modelId="{DC0DA313-5B5A-4E34-B590-C3EDE49991E1}" type="pres">
      <dgm:prSet presAssocID="{F5CD0198-DF23-44FC-B184-2C683629DA82}" presName="hierChild3" presStyleCnt="0"/>
      <dgm:spPr/>
    </dgm:pt>
    <dgm:pt modelId="{B11AA2F6-A054-416C-A16E-EABEF7E7E7C3}" type="pres">
      <dgm:prSet presAssocID="{FBEABF0F-1247-48EF-9E9F-464CDC231A96}" presName="Name19" presStyleLbl="parChTrans1D4" presStyleIdx="7" presStyleCnt="8"/>
      <dgm:spPr/>
      <dgm:t>
        <a:bodyPr/>
        <a:lstStyle/>
        <a:p>
          <a:endParaRPr lang="ru-RU"/>
        </a:p>
      </dgm:t>
    </dgm:pt>
    <dgm:pt modelId="{165D8252-84E1-4AC0-B188-987619BA49B6}" type="pres">
      <dgm:prSet presAssocID="{64CBFD0F-7D87-419C-B503-B879CAEA20B3}" presName="Name21" presStyleCnt="0"/>
      <dgm:spPr/>
    </dgm:pt>
    <dgm:pt modelId="{48FBDCB5-D3F0-4A85-925B-719E99B8C83F}" type="pres">
      <dgm:prSet presAssocID="{64CBFD0F-7D87-419C-B503-B879CAEA20B3}" presName="level2Shape" presStyleLbl="node4" presStyleIdx="7" presStyleCnt="8" custScaleX="192213" custScaleY="230550"/>
      <dgm:spPr/>
      <dgm:t>
        <a:bodyPr/>
        <a:lstStyle/>
        <a:p>
          <a:endParaRPr lang="ru-RU"/>
        </a:p>
      </dgm:t>
    </dgm:pt>
    <dgm:pt modelId="{49C1C1D3-606B-4286-BCF5-61CB025E31A7}" type="pres">
      <dgm:prSet presAssocID="{64CBFD0F-7D87-419C-B503-B879CAEA20B3}" presName="hierChild3" presStyleCnt="0"/>
      <dgm:spPr/>
    </dgm:pt>
    <dgm:pt modelId="{C82A0BB8-A99D-4304-ABC5-4C70C7F4C43C}" type="pres">
      <dgm:prSet presAssocID="{3DBEF7F0-1D67-4595-A23C-E74C2458FE49}" presName="bgShapesFlow" presStyleCnt="0"/>
      <dgm:spPr/>
    </dgm:pt>
  </dgm:ptLst>
  <dgm:cxnLst>
    <dgm:cxn modelId="{2A895E39-044F-4D4B-9CF4-0B5494FE42DD}" srcId="{C59A4BD8-5D69-4234-8335-3C0BB16A2A5A}" destId="{1AEA0F67-2949-4773-A35E-5D53E22CD59C}" srcOrd="0" destOrd="0" parTransId="{91EE7B3B-45FF-4DBF-BACA-D671C66025B8}" sibTransId="{F10F2D8B-DA74-414C-86BD-E02F3BFA13E4}"/>
    <dgm:cxn modelId="{AB820483-64EF-4004-9320-17871CA786F9}" type="presOf" srcId="{FBAB1877-8B14-4480-AC5F-D255468ECC71}" destId="{A9CDA4E1-E78E-466E-805E-1492CEAF6DE5}" srcOrd="0" destOrd="0" presId="urn:microsoft.com/office/officeart/2005/8/layout/hierarchy6"/>
    <dgm:cxn modelId="{FEDB4A63-DD92-4A74-B8D5-456279FAE9A2}" type="presOf" srcId="{E9FF9BC8-E0F0-466F-86A8-628FB513066C}" destId="{40344536-2B0C-4289-865A-0B6F4587E024}" srcOrd="0" destOrd="0" presId="urn:microsoft.com/office/officeart/2005/8/layout/hierarchy6"/>
    <dgm:cxn modelId="{0E8486E5-5305-4AEA-9926-9134EC662C2B}" type="presOf" srcId="{C384279E-D332-42BB-BC1C-8609D2287034}" destId="{64757D9E-2353-4F1D-9A12-488999C11C81}" srcOrd="0" destOrd="0" presId="urn:microsoft.com/office/officeart/2005/8/layout/hierarchy6"/>
    <dgm:cxn modelId="{1B9B703E-B570-4BD1-A886-991EE1EB836B}" type="presOf" srcId="{9A98FA00-437F-482A-B1F1-C8FDCCF1B770}" destId="{5CD7422D-90B1-4FAE-B437-EB44EE607FF0}" srcOrd="0" destOrd="0" presId="urn:microsoft.com/office/officeart/2005/8/layout/hierarchy6"/>
    <dgm:cxn modelId="{F78B1F11-870D-48B5-9B0A-0EEA2CD491BB}" srcId="{3A406376-B87E-4738-8748-6EEEAB0F6F0F}" destId="{F69CB042-4862-4E9A-87AB-5764DC1FBF63}" srcOrd="1" destOrd="0" parTransId="{EAF0E3E2-9DA4-43F9-8147-9ECEA33F8084}" sibTransId="{D4996D36-72F2-4B87-9D4E-04A127407748}"/>
    <dgm:cxn modelId="{D0E63F3C-4F4E-4F75-9F75-0BCC3462DE60}" type="presOf" srcId="{F69CB042-4862-4E9A-87AB-5764DC1FBF63}" destId="{F45F3EEC-04BD-4F07-B088-D3D765C1436F}" srcOrd="0" destOrd="0" presId="urn:microsoft.com/office/officeart/2005/8/layout/hierarchy6"/>
    <dgm:cxn modelId="{6FF9A3BD-59A7-42A6-BE6F-9C5B44A5CE63}" type="presOf" srcId="{97045663-55EC-4CA9-8AC4-D56F0E1B0AAE}" destId="{C5CE57D9-6A52-4C67-A8BA-C648F3AE5DAE}" srcOrd="0" destOrd="0" presId="urn:microsoft.com/office/officeart/2005/8/layout/hierarchy6"/>
    <dgm:cxn modelId="{EB8FC9B0-B590-4E71-ACF1-4698F31373DC}" type="presOf" srcId="{92686297-18B9-4AA4-A29A-ED12673D574E}" destId="{BFC3D4FF-F015-4D0F-B436-3C622B54A4A9}" srcOrd="0" destOrd="0" presId="urn:microsoft.com/office/officeart/2005/8/layout/hierarchy6"/>
    <dgm:cxn modelId="{A5521D54-0EA3-418E-A0B2-A9FC1AA5D8F3}" type="presOf" srcId="{3DBEF7F0-1D67-4595-A23C-E74C2458FE49}" destId="{156AF1DB-4F1A-43FA-A8A3-AD974140E14C}" srcOrd="0" destOrd="0" presId="urn:microsoft.com/office/officeart/2005/8/layout/hierarchy6"/>
    <dgm:cxn modelId="{BE562363-4F2E-4CFB-9CE6-5790675B15F6}" srcId="{C59A4BD8-5D69-4234-8335-3C0BB16A2A5A}" destId="{97045663-55EC-4CA9-8AC4-D56F0E1B0AAE}" srcOrd="1" destOrd="0" parTransId="{AE75606D-94C6-4409-A323-850EC963EFD2}" sibTransId="{936CDCE7-24FF-4BC1-90F4-7939DC26D8EB}"/>
    <dgm:cxn modelId="{034A6E72-BD01-49CC-A939-D24F96177ED8}" srcId="{97045663-55EC-4CA9-8AC4-D56F0E1B0AAE}" destId="{F5CD0198-DF23-44FC-B184-2C683629DA82}" srcOrd="0" destOrd="0" parTransId="{92686297-18B9-4AA4-A29A-ED12673D574E}" sibTransId="{803D95C6-9513-4846-A0F1-531DF32F74A5}"/>
    <dgm:cxn modelId="{57DDF4D2-5357-4257-8435-6C699B8A58E7}" type="presOf" srcId="{FA852068-652A-495B-8625-34F1503F00FB}" destId="{CDE7247C-8E9C-4D0F-825A-F3EDF6E647CF}" srcOrd="0" destOrd="0" presId="urn:microsoft.com/office/officeart/2005/8/layout/hierarchy6"/>
    <dgm:cxn modelId="{E13F4D12-EC19-4DFE-A8E9-A41CD31AD405}" srcId="{97045663-55EC-4CA9-8AC4-D56F0E1B0AAE}" destId="{64CBFD0F-7D87-419C-B503-B879CAEA20B3}" srcOrd="1" destOrd="0" parTransId="{FBEABF0F-1247-48EF-9E9F-464CDC231A96}" sibTransId="{93BC7913-C52B-4E4F-B50B-82F5E289C274}"/>
    <dgm:cxn modelId="{B689AAA3-93C0-4B0D-A036-9086E653595C}" type="presOf" srcId="{79171E15-0AF7-4AF6-8A92-FA40B5A2E98D}" destId="{C5343A36-5030-4A9E-9D19-9E2B0024D5EE}" srcOrd="0" destOrd="0" presId="urn:microsoft.com/office/officeart/2005/8/layout/hierarchy6"/>
    <dgm:cxn modelId="{C4981FC7-6548-4C4C-BF48-7E7F4B48F1B7}" type="presOf" srcId="{C59A4BD8-5D69-4234-8335-3C0BB16A2A5A}" destId="{200D193C-C504-40A5-8AAA-ACA9154671A0}" srcOrd="0" destOrd="0" presId="urn:microsoft.com/office/officeart/2005/8/layout/hierarchy6"/>
    <dgm:cxn modelId="{1EC52375-D4DE-416E-8480-B49F9BDA2E69}" type="presOf" srcId="{F5CD0198-DF23-44FC-B184-2C683629DA82}" destId="{CE9EDFFE-45B0-4455-8076-CAF2C0D33E1C}" srcOrd="0" destOrd="0" presId="urn:microsoft.com/office/officeart/2005/8/layout/hierarchy6"/>
    <dgm:cxn modelId="{87B9B3D6-A155-47B5-9C94-B6BE65E9654C}" type="presOf" srcId="{64CBFD0F-7D87-419C-B503-B879CAEA20B3}" destId="{48FBDCB5-D3F0-4A85-925B-719E99B8C83F}" srcOrd="0" destOrd="0" presId="urn:microsoft.com/office/officeart/2005/8/layout/hierarchy6"/>
    <dgm:cxn modelId="{90509079-5470-4A88-9837-5616A5ED8AAE}" type="presOf" srcId="{4E737660-D835-413B-8536-7C4D155E0B88}" destId="{E5663F5D-0F4D-4938-B1CE-D7CAB9FC8608}" srcOrd="0" destOrd="0" presId="urn:microsoft.com/office/officeart/2005/8/layout/hierarchy6"/>
    <dgm:cxn modelId="{A2E7BB0F-04BA-4329-A15D-DA50636C3B5E}" type="presOf" srcId="{B7C45DD8-C104-4F17-A5F6-8542638F0275}" destId="{310F1B15-92A9-45B9-A953-FACF06912DC2}" srcOrd="0" destOrd="0" presId="urn:microsoft.com/office/officeart/2005/8/layout/hierarchy6"/>
    <dgm:cxn modelId="{71178902-1AE6-4F41-826F-FABA72E67B64}" srcId="{F520FB5B-CF42-4EBD-8B04-6F2057AF68EC}" destId="{3A406376-B87E-4738-8748-6EEEAB0F6F0F}" srcOrd="0" destOrd="0" parTransId="{A5898EE1-8293-4D8B-8F64-7C6799758931}" sibTransId="{9AD59E0B-0071-4BF8-BD11-37C0F5C92EA4}"/>
    <dgm:cxn modelId="{A42FE544-7722-4D39-9819-FF95D4056E53}" type="presOf" srcId="{FBEABF0F-1247-48EF-9E9F-464CDC231A96}" destId="{B11AA2F6-A054-416C-A16E-EABEF7E7E7C3}" srcOrd="0" destOrd="0" presId="urn:microsoft.com/office/officeart/2005/8/layout/hierarchy6"/>
    <dgm:cxn modelId="{20BE703E-532F-42FA-B7A8-8603B4959399}" type="presOf" srcId="{1AEA0F67-2949-4773-A35E-5D53E22CD59C}" destId="{311C9865-97EE-4B51-970C-DA0C83355375}" srcOrd="0" destOrd="0" presId="urn:microsoft.com/office/officeart/2005/8/layout/hierarchy6"/>
    <dgm:cxn modelId="{1D0842F9-3E78-492A-BF05-C04FAEE293F6}" type="presOf" srcId="{B2C4434B-C0C3-4794-B0DA-1F29F24C6AB1}" destId="{CA374191-7487-4A63-AF11-C01E1AC60FD8}" srcOrd="0" destOrd="0" presId="urn:microsoft.com/office/officeart/2005/8/layout/hierarchy6"/>
    <dgm:cxn modelId="{4F7B4CC4-9957-44D8-8D2D-B168C083D63D}" srcId="{4E737660-D835-413B-8536-7C4D155E0B88}" destId="{B7C45DD8-C104-4F17-A5F6-8542638F0275}" srcOrd="0" destOrd="0" parTransId="{9A98FA00-437F-482A-B1F1-C8FDCCF1B770}" sibTransId="{A53400AF-33C2-4479-9230-BD61A4EB2373}"/>
    <dgm:cxn modelId="{3049711A-DE10-4269-85F7-6A6FCCD1A804}" srcId="{4E737660-D835-413B-8536-7C4D155E0B88}" destId="{755A9526-736B-4567-B037-DE9D099F5696}" srcOrd="1" destOrd="0" parTransId="{FA852068-652A-495B-8625-34F1503F00FB}" sibTransId="{E838537B-D469-4FDF-9AA6-BC22CADADB4F}"/>
    <dgm:cxn modelId="{57391C49-F54E-4824-9A3C-A5C4C37608D3}" type="presOf" srcId="{83169F5C-378D-4C56-8B4D-72854AE0A3EA}" destId="{DB99AC82-D2C0-4D25-9B78-F50F76675A4B}" srcOrd="0" destOrd="0" presId="urn:microsoft.com/office/officeart/2005/8/layout/hierarchy6"/>
    <dgm:cxn modelId="{3EEECD3C-C3F8-4B64-B082-99046F58DEB7}" srcId="{F69CB042-4862-4E9A-87AB-5764DC1FBF63}" destId="{C384279E-D332-42BB-BC1C-8609D2287034}" srcOrd="0" destOrd="0" parTransId="{E9FF9BC8-E0F0-466F-86A8-628FB513066C}" sibTransId="{A30646F9-AAB4-4D27-8CC1-56CD404A698C}"/>
    <dgm:cxn modelId="{57284E5A-5AC5-49DE-B31D-881E531B1991}" srcId="{F69CB042-4862-4E9A-87AB-5764DC1FBF63}" destId="{C28291D0-360A-4855-B87C-C9B8B19033EF}" srcOrd="1" destOrd="0" parTransId="{4252884A-AADD-440C-A757-AFF1F3B1AF69}" sibTransId="{D360DAD0-1D25-4264-B9E9-C8A5FBC92867}"/>
    <dgm:cxn modelId="{0097A0B1-DEE1-44D4-99CF-B48430638995}" type="presOf" srcId="{3A406376-B87E-4738-8748-6EEEAB0F6F0F}" destId="{262E1D77-F5E0-42EA-AFC0-6D9B390D5A48}" srcOrd="0" destOrd="0" presId="urn:microsoft.com/office/officeart/2005/8/layout/hierarchy6"/>
    <dgm:cxn modelId="{A227B65C-7362-46BE-BF6B-EC111EA04EF7}" type="presOf" srcId="{3DABFC5F-AA43-484A-B9CE-01B3CAEE7D37}" destId="{7C44997A-C2D4-4BB4-B844-A44BD09863A6}" srcOrd="0" destOrd="0" presId="urn:microsoft.com/office/officeart/2005/8/layout/hierarchy6"/>
    <dgm:cxn modelId="{D41AD2E4-DC67-4984-B8F8-B71EEF344087}" srcId="{1AEA0F67-2949-4773-A35E-5D53E22CD59C}" destId="{3DABFC5F-AA43-484A-B9CE-01B3CAEE7D37}" srcOrd="1" destOrd="0" parTransId="{B2C4434B-C0C3-4794-B0DA-1F29F24C6AB1}" sibTransId="{2B42DFC9-D3E0-4296-83AF-A45EE0682033}"/>
    <dgm:cxn modelId="{8EE28ED1-F651-4EC7-AAE2-A0F12049E48F}" type="presOf" srcId="{755A9526-736B-4567-B037-DE9D099F5696}" destId="{A519C12C-3818-4535-9D14-36DBCBD76D2B}" srcOrd="0" destOrd="0" presId="urn:microsoft.com/office/officeart/2005/8/layout/hierarchy6"/>
    <dgm:cxn modelId="{DBE07436-0CFA-4BBF-A8C8-6793558D5C69}" type="presOf" srcId="{A5898EE1-8293-4D8B-8F64-7C6799758931}" destId="{73E5EA1F-486C-47E8-A2C1-655F9A4C2A07}" srcOrd="0" destOrd="0" presId="urn:microsoft.com/office/officeart/2005/8/layout/hierarchy6"/>
    <dgm:cxn modelId="{52C18215-DA40-4FA6-9B79-69EF7AF8FC41}" srcId="{3DBEF7F0-1D67-4595-A23C-E74C2458FE49}" destId="{F520FB5B-CF42-4EBD-8B04-6F2057AF68EC}" srcOrd="0" destOrd="0" parTransId="{3A145754-7B85-4017-9AAD-2E69BA1A3067}" sibTransId="{A002F654-ADC6-4A76-A4E6-87AE4B2798D5}"/>
    <dgm:cxn modelId="{642F04B4-29E4-4463-AC99-B110372CD971}" srcId="{3A406376-B87E-4738-8748-6EEEAB0F6F0F}" destId="{4E737660-D835-413B-8536-7C4D155E0B88}" srcOrd="0" destOrd="0" parTransId="{83169F5C-378D-4C56-8B4D-72854AE0A3EA}" sibTransId="{80D3E963-ADB8-4E7D-84E0-B146E3820B7A}"/>
    <dgm:cxn modelId="{6911FDC5-F099-4795-A60F-3ABCC461ADEC}" type="presOf" srcId="{4252884A-AADD-440C-A757-AFF1F3B1AF69}" destId="{7B68DAD7-FC42-4A8C-81C0-80F53B5CB74B}" srcOrd="0" destOrd="0" presId="urn:microsoft.com/office/officeart/2005/8/layout/hierarchy6"/>
    <dgm:cxn modelId="{4205B027-9EAB-45D7-8FF9-3E6F4E88F263}" type="presOf" srcId="{A7747BB0-173C-42C7-9559-4928E82B139F}" destId="{B6A887A4-BE98-4078-9917-8E1BE75DA275}" srcOrd="0" destOrd="0" presId="urn:microsoft.com/office/officeart/2005/8/layout/hierarchy6"/>
    <dgm:cxn modelId="{2EE8D443-139A-4F59-BA33-BF7F1B5C7BE5}" type="presOf" srcId="{F520FB5B-CF42-4EBD-8B04-6F2057AF68EC}" destId="{2E9958DB-5722-40A7-AE4B-A3F9958A99BE}" srcOrd="0" destOrd="0" presId="urn:microsoft.com/office/officeart/2005/8/layout/hierarchy6"/>
    <dgm:cxn modelId="{620C0095-54D4-44C9-845B-85DED289BD53}" srcId="{F520FB5B-CF42-4EBD-8B04-6F2057AF68EC}" destId="{C59A4BD8-5D69-4234-8335-3C0BB16A2A5A}" srcOrd="1" destOrd="0" parTransId="{79171E15-0AF7-4AF6-8A92-FA40B5A2E98D}" sibTransId="{67FAD674-AA23-4F44-AD84-18406B406F20}"/>
    <dgm:cxn modelId="{DF0D3AC1-B00E-479E-B0F5-0196E829648E}" type="presOf" srcId="{91EE7B3B-45FF-4DBF-BACA-D671C66025B8}" destId="{D79B7AC2-EE2D-4CBB-85F9-7909CD418C04}" srcOrd="0" destOrd="0" presId="urn:microsoft.com/office/officeart/2005/8/layout/hierarchy6"/>
    <dgm:cxn modelId="{268426C9-7BAA-48A9-9038-3359155EC5ED}" srcId="{1AEA0F67-2949-4773-A35E-5D53E22CD59C}" destId="{A7747BB0-173C-42C7-9559-4928E82B139F}" srcOrd="0" destOrd="0" parTransId="{FBAB1877-8B14-4480-AC5F-D255468ECC71}" sibTransId="{7839B168-A2EB-464E-BCFB-3B94FA084CA0}"/>
    <dgm:cxn modelId="{5D10D70F-04AE-4B23-9147-E4C161F5FAE0}" type="presOf" srcId="{AE75606D-94C6-4409-A323-850EC963EFD2}" destId="{D03CFECE-CA6A-4C35-8BE0-8916CBFF39F4}" srcOrd="0" destOrd="0" presId="urn:microsoft.com/office/officeart/2005/8/layout/hierarchy6"/>
    <dgm:cxn modelId="{5E996994-31C3-49C1-8648-85CD1473F2C5}" type="presOf" srcId="{C28291D0-360A-4855-B87C-C9B8B19033EF}" destId="{6A2E22D1-1C2B-4383-9A31-ADFA77197BED}" srcOrd="0" destOrd="0" presId="urn:microsoft.com/office/officeart/2005/8/layout/hierarchy6"/>
    <dgm:cxn modelId="{9D1C5CFF-5445-42E0-91A2-DA7BCAEFD177}" type="presOf" srcId="{EAF0E3E2-9DA4-43F9-8147-9ECEA33F8084}" destId="{95775BD6-3F67-49CC-A75C-6A36EAF0A853}" srcOrd="0" destOrd="0" presId="urn:microsoft.com/office/officeart/2005/8/layout/hierarchy6"/>
    <dgm:cxn modelId="{86524012-8A86-46D1-8468-A966B1C48C40}" type="presParOf" srcId="{156AF1DB-4F1A-43FA-A8A3-AD974140E14C}" destId="{79B2E623-F451-40AC-9613-A9E8E933E1C3}" srcOrd="0" destOrd="0" presId="urn:microsoft.com/office/officeart/2005/8/layout/hierarchy6"/>
    <dgm:cxn modelId="{4DD1B1F9-DC37-4430-AAEF-D5D30B96D01F}" type="presParOf" srcId="{79B2E623-F451-40AC-9613-A9E8E933E1C3}" destId="{1694713E-7C15-4C67-A4BE-66CFEB65FD4C}" srcOrd="0" destOrd="0" presId="urn:microsoft.com/office/officeart/2005/8/layout/hierarchy6"/>
    <dgm:cxn modelId="{6B0159AE-7787-4C72-888D-9EED828CCAD4}" type="presParOf" srcId="{1694713E-7C15-4C67-A4BE-66CFEB65FD4C}" destId="{90C5957D-7962-4740-AF19-602A40C8FBA8}" srcOrd="0" destOrd="0" presId="urn:microsoft.com/office/officeart/2005/8/layout/hierarchy6"/>
    <dgm:cxn modelId="{BF38D0F2-FDDB-4741-9DC5-324AB224EFFD}" type="presParOf" srcId="{90C5957D-7962-4740-AF19-602A40C8FBA8}" destId="{2E9958DB-5722-40A7-AE4B-A3F9958A99BE}" srcOrd="0" destOrd="0" presId="urn:microsoft.com/office/officeart/2005/8/layout/hierarchy6"/>
    <dgm:cxn modelId="{C3BF192E-C960-47A3-A6D0-4E10ADF11053}" type="presParOf" srcId="{90C5957D-7962-4740-AF19-602A40C8FBA8}" destId="{C7CA5EF0-4597-4555-89F0-DEE451BA57F9}" srcOrd="1" destOrd="0" presId="urn:microsoft.com/office/officeart/2005/8/layout/hierarchy6"/>
    <dgm:cxn modelId="{1210802D-9933-478D-8B66-EAF3DE875961}" type="presParOf" srcId="{C7CA5EF0-4597-4555-89F0-DEE451BA57F9}" destId="{73E5EA1F-486C-47E8-A2C1-655F9A4C2A07}" srcOrd="0" destOrd="0" presId="urn:microsoft.com/office/officeart/2005/8/layout/hierarchy6"/>
    <dgm:cxn modelId="{4980CAEF-3B52-4E83-9A8F-737155E8BBAB}" type="presParOf" srcId="{C7CA5EF0-4597-4555-89F0-DEE451BA57F9}" destId="{6FA7FB82-5560-4E0E-B9B0-C3339B0FC418}" srcOrd="1" destOrd="0" presId="urn:microsoft.com/office/officeart/2005/8/layout/hierarchy6"/>
    <dgm:cxn modelId="{13633F37-FE1F-4E7F-9538-2D9EC3722BAA}" type="presParOf" srcId="{6FA7FB82-5560-4E0E-B9B0-C3339B0FC418}" destId="{262E1D77-F5E0-42EA-AFC0-6D9B390D5A48}" srcOrd="0" destOrd="0" presId="urn:microsoft.com/office/officeart/2005/8/layout/hierarchy6"/>
    <dgm:cxn modelId="{52BD9981-B5BC-4814-9BEC-719E8529CE75}" type="presParOf" srcId="{6FA7FB82-5560-4E0E-B9B0-C3339B0FC418}" destId="{B7303907-B159-4302-9171-A0D797037EF6}" srcOrd="1" destOrd="0" presId="urn:microsoft.com/office/officeart/2005/8/layout/hierarchy6"/>
    <dgm:cxn modelId="{28132D7C-C6CF-45B0-8294-4C8D0DC37E1C}" type="presParOf" srcId="{B7303907-B159-4302-9171-A0D797037EF6}" destId="{DB99AC82-D2C0-4D25-9B78-F50F76675A4B}" srcOrd="0" destOrd="0" presId="urn:microsoft.com/office/officeart/2005/8/layout/hierarchy6"/>
    <dgm:cxn modelId="{5302964C-A688-451E-BEFD-3A2ACBFE3D46}" type="presParOf" srcId="{B7303907-B159-4302-9171-A0D797037EF6}" destId="{64DB1F41-B997-4E38-9BF9-C79D9F2DE59A}" srcOrd="1" destOrd="0" presId="urn:microsoft.com/office/officeart/2005/8/layout/hierarchy6"/>
    <dgm:cxn modelId="{8A40844B-A23C-4D2A-86A5-DA8CC12DAAB6}" type="presParOf" srcId="{64DB1F41-B997-4E38-9BF9-C79D9F2DE59A}" destId="{E5663F5D-0F4D-4938-B1CE-D7CAB9FC8608}" srcOrd="0" destOrd="0" presId="urn:microsoft.com/office/officeart/2005/8/layout/hierarchy6"/>
    <dgm:cxn modelId="{82D9F887-2AE2-496C-9915-B074C58C2538}" type="presParOf" srcId="{64DB1F41-B997-4E38-9BF9-C79D9F2DE59A}" destId="{0D00943B-BCDF-4697-B58C-EE1BB7B92838}" srcOrd="1" destOrd="0" presId="urn:microsoft.com/office/officeart/2005/8/layout/hierarchy6"/>
    <dgm:cxn modelId="{B67C4221-CD20-433F-BF8D-EC390DD985A9}" type="presParOf" srcId="{0D00943B-BCDF-4697-B58C-EE1BB7B92838}" destId="{5CD7422D-90B1-4FAE-B437-EB44EE607FF0}" srcOrd="0" destOrd="0" presId="urn:microsoft.com/office/officeart/2005/8/layout/hierarchy6"/>
    <dgm:cxn modelId="{783A19E2-596B-48C2-B12D-D9B833DBBB51}" type="presParOf" srcId="{0D00943B-BCDF-4697-B58C-EE1BB7B92838}" destId="{131EB9AC-4A31-4CA0-A8D6-398A2B9D1BDD}" srcOrd="1" destOrd="0" presId="urn:microsoft.com/office/officeart/2005/8/layout/hierarchy6"/>
    <dgm:cxn modelId="{B857B4BB-0978-4E88-835D-6D2C852069F9}" type="presParOf" srcId="{131EB9AC-4A31-4CA0-A8D6-398A2B9D1BDD}" destId="{310F1B15-92A9-45B9-A953-FACF06912DC2}" srcOrd="0" destOrd="0" presId="urn:microsoft.com/office/officeart/2005/8/layout/hierarchy6"/>
    <dgm:cxn modelId="{24DCF2BA-134B-4028-AD9E-EB9BF7F7A847}" type="presParOf" srcId="{131EB9AC-4A31-4CA0-A8D6-398A2B9D1BDD}" destId="{F86F053C-AD19-45DD-B744-3C54E58439A2}" srcOrd="1" destOrd="0" presId="urn:microsoft.com/office/officeart/2005/8/layout/hierarchy6"/>
    <dgm:cxn modelId="{46101132-0DE5-4735-810B-BFAB38F10449}" type="presParOf" srcId="{0D00943B-BCDF-4697-B58C-EE1BB7B92838}" destId="{CDE7247C-8E9C-4D0F-825A-F3EDF6E647CF}" srcOrd="2" destOrd="0" presId="urn:microsoft.com/office/officeart/2005/8/layout/hierarchy6"/>
    <dgm:cxn modelId="{E0B9B7B0-AF0A-44E9-B73A-FECBAEAAD437}" type="presParOf" srcId="{0D00943B-BCDF-4697-B58C-EE1BB7B92838}" destId="{9E9C412E-1821-45A8-AE39-B0C2350B49C1}" srcOrd="3" destOrd="0" presId="urn:microsoft.com/office/officeart/2005/8/layout/hierarchy6"/>
    <dgm:cxn modelId="{6753F3E1-92F0-4B18-9E6B-5A046305BE69}" type="presParOf" srcId="{9E9C412E-1821-45A8-AE39-B0C2350B49C1}" destId="{A519C12C-3818-4535-9D14-36DBCBD76D2B}" srcOrd="0" destOrd="0" presId="urn:microsoft.com/office/officeart/2005/8/layout/hierarchy6"/>
    <dgm:cxn modelId="{394D27A1-6492-49EE-9C4B-749CD3721383}" type="presParOf" srcId="{9E9C412E-1821-45A8-AE39-B0C2350B49C1}" destId="{F2FEE415-646B-4092-952D-EFAE54FC0C46}" srcOrd="1" destOrd="0" presId="urn:microsoft.com/office/officeart/2005/8/layout/hierarchy6"/>
    <dgm:cxn modelId="{E283D502-459D-4E8D-850E-558C8AA31D24}" type="presParOf" srcId="{B7303907-B159-4302-9171-A0D797037EF6}" destId="{95775BD6-3F67-49CC-A75C-6A36EAF0A853}" srcOrd="2" destOrd="0" presId="urn:microsoft.com/office/officeart/2005/8/layout/hierarchy6"/>
    <dgm:cxn modelId="{0ABA8B60-4EFD-4F4F-B700-5EDFA7CD88AE}" type="presParOf" srcId="{B7303907-B159-4302-9171-A0D797037EF6}" destId="{4D07FF5E-C1B6-4E8F-A49F-D39837844D21}" srcOrd="3" destOrd="0" presId="urn:microsoft.com/office/officeart/2005/8/layout/hierarchy6"/>
    <dgm:cxn modelId="{AB945E00-94B9-4503-85E3-5125D7800158}" type="presParOf" srcId="{4D07FF5E-C1B6-4E8F-A49F-D39837844D21}" destId="{F45F3EEC-04BD-4F07-B088-D3D765C1436F}" srcOrd="0" destOrd="0" presId="urn:microsoft.com/office/officeart/2005/8/layout/hierarchy6"/>
    <dgm:cxn modelId="{FFB9ABB4-49EC-4BB4-AC94-AF25B3C4E2BF}" type="presParOf" srcId="{4D07FF5E-C1B6-4E8F-A49F-D39837844D21}" destId="{A3AFBA81-2DB6-42BB-901B-710C3AAAFA89}" srcOrd="1" destOrd="0" presId="urn:microsoft.com/office/officeart/2005/8/layout/hierarchy6"/>
    <dgm:cxn modelId="{CFD73836-06E8-4E0F-BFEC-39A15EC51C9D}" type="presParOf" srcId="{A3AFBA81-2DB6-42BB-901B-710C3AAAFA89}" destId="{40344536-2B0C-4289-865A-0B6F4587E024}" srcOrd="0" destOrd="0" presId="urn:microsoft.com/office/officeart/2005/8/layout/hierarchy6"/>
    <dgm:cxn modelId="{D9D50A16-5E8F-4C30-93AF-364637AD3374}" type="presParOf" srcId="{A3AFBA81-2DB6-42BB-901B-710C3AAAFA89}" destId="{2B99B9E4-EA20-4809-86DB-C047E8F99A7D}" srcOrd="1" destOrd="0" presId="urn:microsoft.com/office/officeart/2005/8/layout/hierarchy6"/>
    <dgm:cxn modelId="{B812AF67-B2CD-43EE-9E3D-CD98DC090E46}" type="presParOf" srcId="{2B99B9E4-EA20-4809-86DB-C047E8F99A7D}" destId="{64757D9E-2353-4F1D-9A12-488999C11C81}" srcOrd="0" destOrd="0" presId="urn:microsoft.com/office/officeart/2005/8/layout/hierarchy6"/>
    <dgm:cxn modelId="{6370B7F2-FC85-491C-B442-BCCE069B4C10}" type="presParOf" srcId="{2B99B9E4-EA20-4809-86DB-C047E8F99A7D}" destId="{FE643269-2893-45C8-B885-8B792CF1D7FE}" srcOrd="1" destOrd="0" presId="urn:microsoft.com/office/officeart/2005/8/layout/hierarchy6"/>
    <dgm:cxn modelId="{29BDF87B-8C07-4003-9F75-CDECC321A889}" type="presParOf" srcId="{A3AFBA81-2DB6-42BB-901B-710C3AAAFA89}" destId="{7B68DAD7-FC42-4A8C-81C0-80F53B5CB74B}" srcOrd="2" destOrd="0" presId="urn:microsoft.com/office/officeart/2005/8/layout/hierarchy6"/>
    <dgm:cxn modelId="{5C909463-318F-4810-A428-246B1B5D9B8F}" type="presParOf" srcId="{A3AFBA81-2DB6-42BB-901B-710C3AAAFA89}" destId="{397A1285-E60D-4DE7-9B22-FBB07AAB6BA9}" srcOrd="3" destOrd="0" presId="urn:microsoft.com/office/officeart/2005/8/layout/hierarchy6"/>
    <dgm:cxn modelId="{9C10F579-4E27-4699-9844-C2EB719DDEC9}" type="presParOf" srcId="{397A1285-E60D-4DE7-9B22-FBB07AAB6BA9}" destId="{6A2E22D1-1C2B-4383-9A31-ADFA77197BED}" srcOrd="0" destOrd="0" presId="urn:microsoft.com/office/officeart/2005/8/layout/hierarchy6"/>
    <dgm:cxn modelId="{6CBF5FB2-5231-4E9F-8058-BDF5F77BCF87}" type="presParOf" srcId="{397A1285-E60D-4DE7-9B22-FBB07AAB6BA9}" destId="{A5AA7ADE-99B4-41AA-88FD-6A6A312D9BAF}" srcOrd="1" destOrd="0" presId="urn:microsoft.com/office/officeart/2005/8/layout/hierarchy6"/>
    <dgm:cxn modelId="{26E2DF19-1320-42B7-A222-BD10714B6879}" type="presParOf" srcId="{C7CA5EF0-4597-4555-89F0-DEE451BA57F9}" destId="{C5343A36-5030-4A9E-9D19-9E2B0024D5EE}" srcOrd="2" destOrd="0" presId="urn:microsoft.com/office/officeart/2005/8/layout/hierarchy6"/>
    <dgm:cxn modelId="{81FFEFF4-4AD5-4918-B3CC-E9B3AE9FCCCC}" type="presParOf" srcId="{C7CA5EF0-4597-4555-89F0-DEE451BA57F9}" destId="{1FEE18E4-7FCF-4BE8-9903-89D218F52F27}" srcOrd="3" destOrd="0" presId="urn:microsoft.com/office/officeart/2005/8/layout/hierarchy6"/>
    <dgm:cxn modelId="{0FE4D110-2492-42CD-9648-539E94149A78}" type="presParOf" srcId="{1FEE18E4-7FCF-4BE8-9903-89D218F52F27}" destId="{200D193C-C504-40A5-8AAA-ACA9154671A0}" srcOrd="0" destOrd="0" presId="urn:microsoft.com/office/officeart/2005/8/layout/hierarchy6"/>
    <dgm:cxn modelId="{1DF1DD69-FDFD-49DE-A1BE-D096924AD4E3}" type="presParOf" srcId="{1FEE18E4-7FCF-4BE8-9903-89D218F52F27}" destId="{BCA5FAFD-3361-4E89-83A2-20807AE5A000}" srcOrd="1" destOrd="0" presId="urn:microsoft.com/office/officeart/2005/8/layout/hierarchy6"/>
    <dgm:cxn modelId="{9DA7A123-3A6D-4618-9AB9-1905F2DC54DD}" type="presParOf" srcId="{BCA5FAFD-3361-4E89-83A2-20807AE5A000}" destId="{D79B7AC2-EE2D-4CBB-85F9-7909CD418C04}" srcOrd="0" destOrd="0" presId="urn:microsoft.com/office/officeart/2005/8/layout/hierarchy6"/>
    <dgm:cxn modelId="{4337D876-DE6C-4788-9218-84AD2DE85DC0}" type="presParOf" srcId="{BCA5FAFD-3361-4E89-83A2-20807AE5A000}" destId="{DB35DACA-8084-4031-9949-61F310C3B1A9}" srcOrd="1" destOrd="0" presId="urn:microsoft.com/office/officeart/2005/8/layout/hierarchy6"/>
    <dgm:cxn modelId="{698B5CF7-5723-4CAD-A96F-50D15932172C}" type="presParOf" srcId="{DB35DACA-8084-4031-9949-61F310C3B1A9}" destId="{311C9865-97EE-4B51-970C-DA0C83355375}" srcOrd="0" destOrd="0" presId="urn:microsoft.com/office/officeart/2005/8/layout/hierarchy6"/>
    <dgm:cxn modelId="{5534CC9C-CA42-44BB-BA02-314156F17256}" type="presParOf" srcId="{DB35DACA-8084-4031-9949-61F310C3B1A9}" destId="{2B487900-5ED4-439C-B68C-4261A7695771}" srcOrd="1" destOrd="0" presId="urn:microsoft.com/office/officeart/2005/8/layout/hierarchy6"/>
    <dgm:cxn modelId="{2C21D4D1-1C6F-43E0-8ADE-8FB680FA4AAA}" type="presParOf" srcId="{2B487900-5ED4-439C-B68C-4261A7695771}" destId="{A9CDA4E1-E78E-466E-805E-1492CEAF6DE5}" srcOrd="0" destOrd="0" presId="urn:microsoft.com/office/officeart/2005/8/layout/hierarchy6"/>
    <dgm:cxn modelId="{EF64D95C-8196-4EB0-87B1-06656165232C}" type="presParOf" srcId="{2B487900-5ED4-439C-B68C-4261A7695771}" destId="{509274A3-6518-4404-8ABA-A00F8A7D2FDC}" srcOrd="1" destOrd="0" presId="urn:microsoft.com/office/officeart/2005/8/layout/hierarchy6"/>
    <dgm:cxn modelId="{3B0F787A-06E8-4927-AB02-1A29959AE103}" type="presParOf" srcId="{509274A3-6518-4404-8ABA-A00F8A7D2FDC}" destId="{B6A887A4-BE98-4078-9917-8E1BE75DA275}" srcOrd="0" destOrd="0" presId="urn:microsoft.com/office/officeart/2005/8/layout/hierarchy6"/>
    <dgm:cxn modelId="{BE3CFF75-40EA-4D05-8AE2-A0738968E490}" type="presParOf" srcId="{509274A3-6518-4404-8ABA-A00F8A7D2FDC}" destId="{F6062AA3-9586-43F3-8C6A-DA96BA0DDEC3}" srcOrd="1" destOrd="0" presId="urn:microsoft.com/office/officeart/2005/8/layout/hierarchy6"/>
    <dgm:cxn modelId="{7D2EDF6F-E578-440B-8D1E-9420CDB9BEF5}" type="presParOf" srcId="{2B487900-5ED4-439C-B68C-4261A7695771}" destId="{CA374191-7487-4A63-AF11-C01E1AC60FD8}" srcOrd="2" destOrd="0" presId="urn:microsoft.com/office/officeart/2005/8/layout/hierarchy6"/>
    <dgm:cxn modelId="{36D9220A-BC68-476D-841B-7DC2D5537BDC}" type="presParOf" srcId="{2B487900-5ED4-439C-B68C-4261A7695771}" destId="{6020056B-1B9E-437A-978F-8A1D34CB0458}" srcOrd="3" destOrd="0" presId="urn:microsoft.com/office/officeart/2005/8/layout/hierarchy6"/>
    <dgm:cxn modelId="{71C7D134-D9D9-4081-BDAB-6781E219462E}" type="presParOf" srcId="{6020056B-1B9E-437A-978F-8A1D34CB0458}" destId="{7C44997A-C2D4-4BB4-B844-A44BD09863A6}" srcOrd="0" destOrd="0" presId="urn:microsoft.com/office/officeart/2005/8/layout/hierarchy6"/>
    <dgm:cxn modelId="{137E3CDA-03EA-49ED-9685-41687955FC06}" type="presParOf" srcId="{6020056B-1B9E-437A-978F-8A1D34CB0458}" destId="{4D2DCEC5-EF29-47E6-AAA1-D37E300C66CB}" srcOrd="1" destOrd="0" presId="urn:microsoft.com/office/officeart/2005/8/layout/hierarchy6"/>
    <dgm:cxn modelId="{64CAEF6F-87F3-4FA8-902B-1DEE3A22F222}" type="presParOf" srcId="{BCA5FAFD-3361-4E89-83A2-20807AE5A000}" destId="{D03CFECE-CA6A-4C35-8BE0-8916CBFF39F4}" srcOrd="2" destOrd="0" presId="urn:microsoft.com/office/officeart/2005/8/layout/hierarchy6"/>
    <dgm:cxn modelId="{3EF90643-8C2B-4012-9548-AEEA9FD4704D}" type="presParOf" srcId="{BCA5FAFD-3361-4E89-83A2-20807AE5A000}" destId="{9432E10C-B5B2-40A1-BEBB-94EC76C23EF7}" srcOrd="3" destOrd="0" presId="urn:microsoft.com/office/officeart/2005/8/layout/hierarchy6"/>
    <dgm:cxn modelId="{7E4C21BF-4335-41FC-91D5-8A557E47EB12}" type="presParOf" srcId="{9432E10C-B5B2-40A1-BEBB-94EC76C23EF7}" destId="{C5CE57D9-6A52-4C67-A8BA-C648F3AE5DAE}" srcOrd="0" destOrd="0" presId="urn:microsoft.com/office/officeart/2005/8/layout/hierarchy6"/>
    <dgm:cxn modelId="{56935CA1-5769-4952-9CB0-407DE508AD1A}" type="presParOf" srcId="{9432E10C-B5B2-40A1-BEBB-94EC76C23EF7}" destId="{1E091549-DDB1-48CB-B2F3-91FFE0E80832}" srcOrd="1" destOrd="0" presId="urn:microsoft.com/office/officeart/2005/8/layout/hierarchy6"/>
    <dgm:cxn modelId="{5672FC4B-A9C5-4CEF-A00F-793F693BDC14}" type="presParOf" srcId="{1E091549-DDB1-48CB-B2F3-91FFE0E80832}" destId="{BFC3D4FF-F015-4D0F-B436-3C622B54A4A9}" srcOrd="0" destOrd="0" presId="urn:microsoft.com/office/officeart/2005/8/layout/hierarchy6"/>
    <dgm:cxn modelId="{C5CFE820-36BF-4582-AAC7-48CC6B908657}" type="presParOf" srcId="{1E091549-DDB1-48CB-B2F3-91FFE0E80832}" destId="{1E2D3C2C-3D99-4A89-94AB-A2C139E8E060}" srcOrd="1" destOrd="0" presId="urn:microsoft.com/office/officeart/2005/8/layout/hierarchy6"/>
    <dgm:cxn modelId="{2F7F9500-838B-46CE-98D8-E0212CADD856}" type="presParOf" srcId="{1E2D3C2C-3D99-4A89-94AB-A2C139E8E060}" destId="{CE9EDFFE-45B0-4455-8076-CAF2C0D33E1C}" srcOrd="0" destOrd="0" presId="urn:microsoft.com/office/officeart/2005/8/layout/hierarchy6"/>
    <dgm:cxn modelId="{11B9460E-EA8E-47F7-93B8-0A445DDE9BA6}" type="presParOf" srcId="{1E2D3C2C-3D99-4A89-94AB-A2C139E8E060}" destId="{DC0DA313-5B5A-4E34-B590-C3EDE49991E1}" srcOrd="1" destOrd="0" presId="urn:microsoft.com/office/officeart/2005/8/layout/hierarchy6"/>
    <dgm:cxn modelId="{1020A075-5C9C-47B6-ABA1-895FE07E847E}" type="presParOf" srcId="{1E091549-DDB1-48CB-B2F3-91FFE0E80832}" destId="{B11AA2F6-A054-416C-A16E-EABEF7E7E7C3}" srcOrd="2" destOrd="0" presId="urn:microsoft.com/office/officeart/2005/8/layout/hierarchy6"/>
    <dgm:cxn modelId="{06140133-6031-4FFB-8C77-4571AF3AD83A}" type="presParOf" srcId="{1E091549-DDB1-48CB-B2F3-91FFE0E80832}" destId="{165D8252-84E1-4AC0-B188-987619BA49B6}" srcOrd="3" destOrd="0" presId="urn:microsoft.com/office/officeart/2005/8/layout/hierarchy6"/>
    <dgm:cxn modelId="{B8225202-ED64-4F2D-905B-C5053916ABED}" type="presParOf" srcId="{165D8252-84E1-4AC0-B188-987619BA49B6}" destId="{48FBDCB5-D3F0-4A85-925B-719E99B8C83F}" srcOrd="0" destOrd="0" presId="urn:microsoft.com/office/officeart/2005/8/layout/hierarchy6"/>
    <dgm:cxn modelId="{38C32ED0-B937-49D6-B7D6-1B080FA539A2}" type="presParOf" srcId="{165D8252-84E1-4AC0-B188-987619BA49B6}" destId="{49C1C1D3-606B-4286-BCF5-61CB025E31A7}" srcOrd="1" destOrd="0" presId="urn:microsoft.com/office/officeart/2005/8/layout/hierarchy6"/>
    <dgm:cxn modelId="{6390371F-8704-4B0D-9404-0EFD8DDF3AB0}" type="presParOf" srcId="{156AF1DB-4F1A-43FA-A8A3-AD974140E14C}" destId="{C82A0BB8-A99D-4304-ABC5-4C70C7F4C43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958DB-5722-40A7-AE4B-A3F9958A99BE}">
      <dsp:nvSpPr>
        <dsp:cNvPr id="0" name=""/>
        <dsp:cNvSpPr/>
      </dsp:nvSpPr>
      <dsp:spPr>
        <a:xfrm>
          <a:off x="3911496" y="594734"/>
          <a:ext cx="961803" cy="48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Я и Катя</a:t>
          </a:r>
        </a:p>
      </dsp:txBody>
      <dsp:txXfrm>
        <a:off x="3925581" y="608819"/>
        <a:ext cx="933633" cy="452733"/>
      </dsp:txXfrm>
    </dsp:sp>
    <dsp:sp modelId="{73E5EA1F-486C-47E8-A2C1-655F9A4C2A07}">
      <dsp:nvSpPr>
        <dsp:cNvPr id="0" name=""/>
        <dsp:cNvSpPr/>
      </dsp:nvSpPr>
      <dsp:spPr>
        <a:xfrm>
          <a:off x="2102282" y="1075638"/>
          <a:ext cx="2290115" cy="458482"/>
        </a:xfrm>
        <a:custGeom>
          <a:avLst/>
          <a:gdLst/>
          <a:ahLst/>
          <a:cxnLst/>
          <a:rect l="0" t="0" r="0" b="0"/>
          <a:pathLst>
            <a:path>
              <a:moveTo>
                <a:pt x="2290115" y="0"/>
              </a:moveTo>
              <a:lnTo>
                <a:pt x="2290115" y="229241"/>
              </a:lnTo>
              <a:lnTo>
                <a:pt x="0" y="229241"/>
              </a:lnTo>
              <a:lnTo>
                <a:pt x="0" y="4584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E1D77-F5E0-42EA-AFC0-6D9B390D5A48}">
      <dsp:nvSpPr>
        <dsp:cNvPr id="0" name=""/>
        <dsp:cNvSpPr/>
      </dsp:nvSpPr>
      <dsp:spPr>
        <a:xfrm>
          <a:off x="1393317" y="1534120"/>
          <a:ext cx="1417929" cy="54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Царенко (Головченко) Елена Львовна</a:t>
          </a:r>
        </a:p>
      </dsp:txBody>
      <dsp:txXfrm>
        <a:off x="1409133" y="1549936"/>
        <a:ext cx="1386297" cy="508368"/>
      </dsp:txXfrm>
    </dsp:sp>
    <dsp:sp modelId="{DB99AC82-D2C0-4D25-9B78-F50F76675A4B}">
      <dsp:nvSpPr>
        <dsp:cNvPr id="0" name=""/>
        <dsp:cNvSpPr/>
      </dsp:nvSpPr>
      <dsp:spPr>
        <a:xfrm>
          <a:off x="1077386" y="2074120"/>
          <a:ext cx="1024895" cy="410389"/>
        </a:xfrm>
        <a:custGeom>
          <a:avLst/>
          <a:gdLst/>
          <a:ahLst/>
          <a:cxnLst/>
          <a:rect l="0" t="0" r="0" b="0"/>
          <a:pathLst>
            <a:path>
              <a:moveTo>
                <a:pt x="1024895" y="0"/>
              </a:moveTo>
              <a:lnTo>
                <a:pt x="1024895" y="205194"/>
              </a:lnTo>
              <a:lnTo>
                <a:pt x="0" y="205194"/>
              </a:lnTo>
              <a:lnTo>
                <a:pt x="0" y="4103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63F5D-0F4D-4938-B1CE-D7CAB9FC8608}">
      <dsp:nvSpPr>
        <dsp:cNvPr id="0" name=""/>
        <dsp:cNvSpPr/>
      </dsp:nvSpPr>
      <dsp:spPr>
        <a:xfrm>
          <a:off x="174429" y="2484510"/>
          <a:ext cx="1805914" cy="720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Головченко (Шадрина) Валентина Ивановна</a:t>
          </a:r>
        </a:p>
      </dsp:txBody>
      <dsp:txXfrm>
        <a:off x="195517" y="2505598"/>
        <a:ext cx="1763738" cy="677825"/>
      </dsp:txXfrm>
    </dsp:sp>
    <dsp:sp modelId="{5CD7422D-90B1-4FAE-B437-EB44EE607FF0}">
      <dsp:nvSpPr>
        <dsp:cNvPr id="0" name=""/>
        <dsp:cNvSpPr/>
      </dsp:nvSpPr>
      <dsp:spPr>
        <a:xfrm>
          <a:off x="473922" y="3204511"/>
          <a:ext cx="603464" cy="311741"/>
        </a:xfrm>
        <a:custGeom>
          <a:avLst/>
          <a:gdLst/>
          <a:ahLst/>
          <a:cxnLst/>
          <a:rect l="0" t="0" r="0" b="0"/>
          <a:pathLst>
            <a:path>
              <a:moveTo>
                <a:pt x="603464" y="0"/>
              </a:moveTo>
              <a:lnTo>
                <a:pt x="603464" y="155870"/>
              </a:lnTo>
              <a:lnTo>
                <a:pt x="0" y="155870"/>
              </a:lnTo>
              <a:lnTo>
                <a:pt x="0" y="3117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1B15-92A9-45B9-A953-FACF06912DC2}">
      <dsp:nvSpPr>
        <dsp:cNvPr id="0" name=""/>
        <dsp:cNvSpPr/>
      </dsp:nvSpPr>
      <dsp:spPr>
        <a:xfrm>
          <a:off x="0" y="3516252"/>
          <a:ext cx="947845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Шадрина (Суркова) Мария Ивановна</a:t>
          </a:r>
        </a:p>
      </dsp:txBody>
      <dsp:txXfrm>
        <a:off x="24251" y="3540503"/>
        <a:ext cx="899343" cy="779496"/>
      </dsp:txXfrm>
    </dsp:sp>
    <dsp:sp modelId="{CDE7247C-8E9C-4D0F-825A-F3EDF6E647CF}">
      <dsp:nvSpPr>
        <dsp:cNvPr id="0" name=""/>
        <dsp:cNvSpPr/>
      </dsp:nvSpPr>
      <dsp:spPr>
        <a:xfrm>
          <a:off x="1077386" y="3204511"/>
          <a:ext cx="368669" cy="31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70"/>
              </a:lnTo>
              <a:lnTo>
                <a:pt x="368669" y="155870"/>
              </a:lnTo>
              <a:lnTo>
                <a:pt x="368669" y="3117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9C12C-3818-4535-9D14-36DBCBD76D2B}">
      <dsp:nvSpPr>
        <dsp:cNvPr id="0" name=""/>
        <dsp:cNvSpPr/>
      </dsp:nvSpPr>
      <dsp:spPr>
        <a:xfrm>
          <a:off x="960500" y="3516252"/>
          <a:ext cx="971112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Шадрин Иван Михайлович</a:t>
          </a:r>
        </a:p>
      </dsp:txBody>
      <dsp:txXfrm>
        <a:off x="984751" y="3540503"/>
        <a:ext cx="922610" cy="779496"/>
      </dsp:txXfrm>
    </dsp:sp>
    <dsp:sp modelId="{95775BD6-3F67-49CC-A75C-6A36EAF0A853}">
      <dsp:nvSpPr>
        <dsp:cNvPr id="0" name=""/>
        <dsp:cNvSpPr/>
      </dsp:nvSpPr>
      <dsp:spPr>
        <a:xfrm>
          <a:off x="2102282" y="2074120"/>
          <a:ext cx="1200825" cy="41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4"/>
              </a:lnTo>
              <a:lnTo>
                <a:pt x="1200825" y="205194"/>
              </a:lnTo>
              <a:lnTo>
                <a:pt x="1200825" y="4103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F3EEC-04BD-4F07-B088-D3D765C1436F}">
      <dsp:nvSpPr>
        <dsp:cNvPr id="0" name=""/>
        <dsp:cNvSpPr/>
      </dsp:nvSpPr>
      <dsp:spPr>
        <a:xfrm>
          <a:off x="2576085" y="2484510"/>
          <a:ext cx="1454044" cy="720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Головченко Лев Николаевич</a:t>
          </a:r>
        </a:p>
      </dsp:txBody>
      <dsp:txXfrm>
        <a:off x="2597173" y="2505598"/>
        <a:ext cx="1411868" cy="677825"/>
      </dsp:txXfrm>
    </dsp:sp>
    <dsp:sp modelId="{40344536-2B0C-4289-865A-0B6F4587E024}">
      <dsp:nvSpPr>
        <dsp:cNvPr id="0" name=""/>
        <dsp:cNvSpPr/>
      </dsp:nvSpPr>
      <dsp:spPr>
        <a:xfrm>
          <a:off x="2636439" y="3204511"/>
          <a:ext cx="666667" cy="314197"/>
        </a:xfrm>
        <a:custGeom>
          <a:avLst/>
          <a:gdLst/>
          <a:ahLst/>
          <a:cxnLst/>
          <a:rect l="0" t="0" r="0" b="0"/>
          <a:pathLst>
            <a:path>
              <a:moveTo>
                <a:pt x="666667" y="0"/>
              </a:moveTo>
              <a:lnTo>
                <a:pt x="666667" y="157098"/>
              </a:lnTo>
              <a:lnTo>
                <a:pt x="0" y="157098"/>
              </a:lnTo>
              <a:lnTo>
                <a:pt x="0" y="3141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7D9E-2353-4F1D-9A12-488999C11C81}">
      <dsp:nvSpPr>
        <dsp:cNvPr id="0" name=""/>
        <dsp:cNvSpPr/>
      </dsp:nvSpPr>
      <dsp:spPr>
        <a:xfrm>
          <a:off x="2070254" y="3518709"/>
          <a:ext cx="1132369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Головченко Николай </a:t>
          </a:r>
          <a:r>
            <a:rPr lang="ru-RU" sz="1000" kern="1200" dirty="0" err="1"/>
            <a:t>Евставфьевич</a:t>
          </a:r>
          <a:endParaRPr lang="ru-RU" sz="1000" kern="1200" dirty="0"/>
        </a:p>
      </dsp:txBody>
      <dsp:txXfrm>
        <a:off x="2094505" y="3542960"/>
        <a:ext cx="1083867" cy="779496"/>
      </dsp:txXfrm>
    </dsp:sp>
    <dsp:sp modelId="{7B68DAD7-FC42-4A8C-81C0-80F53B5CB74B}">
      <dsp:nvSpPr>
        <dsp:cNvPr id="0" name=""/>
        <dsp:cNvSpPr/>
      </dsp:nvSpPr>
      <dsp:spPr>
        <a:xfrm>
          <a:off x="3303107" y="3204511"/>
          <a:ext cx="431081" cy="31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98"/>
              </a:lnTo>
              <a:lnTo>
                <a:pt x="431081" y="157098"/>
              </a:lnTo>
              <a:lnTo>
                <a:pt x="431081" y="3141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E22D1-1C2B-4383-9A31-ADFA77197BED}">
      <dsp:nvSpPr>
        <dsp:cNvPr id="0" name=""/>
        <dsp:cNvSpPr/>
      </dsp:nvSpPr>
      <dsp:spPr>
        <a:xfrm>
          <a:off x="3303385" y="3518709"/>
          <a:ext cx="861608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Головченко (Лялина) Елизавета Федоровна</a:t>
          </a:r>
        </a:p>
      </dsp:txBody>
      <dsp:txXfrm>
        <a:off x="3327636" y="3542960"/>
        <a:ext cx="813106" cy="779496"/>
      </dsp:txXfrm>
    </dsp:sp>
    <dsp:sp modelId="{C5343A36-5030-4A9E-9D19-9E2B0024D5EE}">
      <dsp:nvSpPr>
        <dsp:cNvPr id="0" name=""/>
        <dsp:cNvSpPr/>
      </dsp:nvSpPr>
      <dsp:spPr>
        <a:xfrm>
          <a:off x="4392398" y="1075638"/>
          <a:ext cx="2141237" cy="45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41"/>
              </a:lnTo>
              <a:lnTo>
                <a:pt x="2141237" y="229241"/>
              </a:lnTo>
              <a:lnTo>
                <a:pt x="2141237" y="4584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D193C-C504-40A5-8AAA-ACA9154671A0}">
      <dsp:nvSpPr>
        <dsp:cNvPr id="0" name=""/>
        <dsp:cNvSpPr/>
      </dsp:nvSpPr>
      <dsp:spPr>
        <a:xfrm>
          <a:off x="5723889" y="1534120"/>
          <a:ext cx="1619493" cy="54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Царенко Андрей Александрович</a:t>
          </a:r>
        </a:p>
      </dsp:txBody>
      <dsp:txXfrm>
        <a:off x="5739705" y="1549936"/>
        <a:ext cx="1587861" cy="508368"/>
      </dsp:txXfrm>
    </dsp:sp>
    <dsp:sp modelId="{D79B7AC2-EE2D-4CBB-85F9-7909CD418C04}">
      <dsp:nvSpPr>
        <dsp:cNvPr id="0" name=""/>
        <dsp:cNvSpPr/>
      </dsp:nvSpPr>
      <dsp:spPr>
        <a:xfrm>
          <a:off x="5486583" y="2074120"/>
          <a:ext cx="1047052" cy="423279"/>
        </a:xfrm>
        <a:custGeom>
          <a:avLst/>
          <a:gdLst/>
          <a:ahLst/>
          <a:cxnLst/>
          <a:rect l="0" t="0" r="0" b="0"/>
          <a:pathLst>
            <a:path>
              <a:moveTo>
                <a:pt x="1047052" y="0"/>
              </a:moveTo>
              <a:lnTo>
                <a:pt x="1047052" y="211639"/>
              </a:lnTo>
              <a:lnTo>
                <a:pt x="0" y="211639"/>
              </a:lnTo>
              <a:lnTo>
                <a:pt x="0" y="4232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C9865-97EE-4B51-970C-DA0C83355375}">
      <dsp:nvSpPr>
        <dsp:cNvPr id="0" name=""/>
        <dsp:cNvSpPr/>
      </dsp:nvSpPr>
      <dsp:spPr>
        <a:xfrm>
          <a:off x="4751886" y="2497400"/>
          <a:ext cx="1469392" cy="720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Царенко Александр Федорович</a:t>
          </a:r>
        </a:p>
      </dsp:txBody>
      <dsp:txXfrm>
        <a:off x="4772974" y="2518488"/>
        <a:ext cx="1427216" cy="677825"/>
      </dsp:txXfrm>
    </dsp:sp>
    <dsp:sp modelId="{A9CDA4E1-E78E-466E-805E-1492CEAF6DE5}">
      <dsp:nvSpPr>
        <dsp:cNvPr id="0" name=""/>
        <dsp:cNvSpPr/>
      </dsp:nvSpPr>
      <dsp:spPr>
        <a:xfrm>
          <a:off x="4760826" y="3217401"/>
          <a:ext cx="725756" cy="298851"/>
        </a:xfrm>
        <a:custGeom>
          <a:avLst/>
          <a:gdLst/>
          <a:ahLst/>
          <a:cxnLst/>
          <a:rect l="0" t="0" r="0" b="0"/>
          <a:pathLst>
            <a:path>
              <a:moveTo>
                <a:pt x="725756" y="0"/>
              </a:moveTo>
              <a:lnTo>
                <a:pt x="725756" y="149425"/>
              </a:lnTo>
              <a:lnTo>
                <a:pt x="0" y="149425"/>
              </a:lnTo>
              <a:lnTo>
                <a:pt x="0" y="298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87A4-BE98-4078-9917-8E1BE75DA275}">
      <dsp:nvSpPr>
        <dsp:cNvPr id="0" name=""/>
        <dsp:cNvSpPr/>
      </dsp:nvSpPr>
      <dsp:spPr>
        <a:xfrm>
          <a:off x="4380682" y="3516252"/>
          <a:ext cx="760287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Царенко Федор Федорович</a:t>
          </a:r>
        </a:p>
      </dsp:txBody>
      <dsp:txXfrm>
        <a:off x="4402950" y="3538520"/>
        <a:ext cx="715751" cy="783462"/>
      </dsp:txXfrm>
    </dsp:sp>
    <dsp:sp modelId="{CA374191-7487-4A63-AF11-C01E1AC60FD8}">
      <dsp:nvSpPr>
        <dsp:cNvPr id="0" name=""/>
        <dsp:cNvSpPr/>
      </dsp:nvSpPr>
      <dsp:spPr>
        <a:xfrm>
          <a:off x="5486583" y="3217401"/>
          <a:ext cx="300500" cy="29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25"/>
              </a:lnTo>
              <a:lnTo>
                <a:pt x="300500" y="149425"/>
              </a:lnTo>
              <a:lnTo>
                <a:pt x="300500" y="298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4997A-C2D4-4BB4-B844-A44BD09863A6}">
      <dsp:nvSpPr>
        <dsp:cNvPr id="0" name=""/>
        <dsp:cNvSpPr/>
      </dsp:nvSpPr>
      <dsp:spPr>
        <a:xfrm>
          <a:off x="5323771" y="3516252"/>
          <a:ext cx="926625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Царенко  (</a:t>
          </a:r>
          <a:r>
            <a:rPr lang="ru-RU" sz="1000" kern="1200" dirty="0" err="1"/>
            <a:t>Сакунова</a:t>
          </a:r>
          <a:r>
            <a:rPr lang="ru-RU" sz="1000" kern="1200" dirty="0"/>
            <a:t>) Зоя Афанасьевна</a:t>
          </a:r>
        </a:p>
      </dsp:txBody>
      <dsp:txXfrm>
        <a:off x="5348022" y="3540503"/>
        <a:ext cx="878123" cy="779496"/>
      </dsp:txXfrm>
    </dsp:sp>
    <dsp:sp modelId="{D03CFECE-CA6A-4C35-8BE0-8916CBFF39F4}">
      <dsp:nvSpPr>
        <dsp:cNvPr id="0" name=""/>
        <dsp:cNvSpPr/>
      </dsp:nvSpPr>
      <dsp:spPr>
        <a:xfrm>
          <a:off x="6533636" y="2074120"/>
          <a:ext cx="1107612" cy="42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39"/>
              </a:lnTo>
              <a:lnTo>
                <a:pt x="1107612" y="211639"/>
              </a:lnTo>
              <a:lnTo>
                <a:pt x="1107612" y="4232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57D9-6A52-4C67-A8BA-C648F3AE5DAE}">
      <dsp:nvSpPr>
        <dsp:cNvPr id="0" name=""/>
        <dsp:cNvSpPr/>
      </dsp:nvSpPr>
      <dsp:spPr>
        <a:xfrm>
          <a:off x="6861782" y="2497400"/>
          <a:ext cx="1558931" cy="720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Царенко (Самсонова) Татьяна Александровна</a:t>
          </a:r>
        </a:p>
      </dsp:txBody>
      <dsp:txXfrm>
        <a:off x="6882870" y="2518488"/>
        <a:ext cx="1516755" cy="677825"/>
      </dsp:txXfrm>
    </dsp:sp>
    <dsp:sp modelId="{BFC3D4FF-F015-4D0F-B436-3C622B54A4A9}">
      <dsp:nvSpPr>
        <dsp:cNvPr id="0" name=""/>
        <dsp:cNvSpPr/>
      </dsp:nvSpPr>
      <dsp:spPr>
        <a:xfrm>
          <a:off x="6930670" y="3217401"/>
          <a:ext cx="710578" cy="298851"/>
        </a:xfrm>
        <a:custGeom>
          <a:avLst/>
          <a:gdLst/>
          <a:ahLst/>
          <a:cxnLst/>
          <a:rect l="0" t="0" r="0" b="0"/>
          <a:pathLst>
            <a:path>
              <a:moveTo>
                <a:pt x="710578" y="0"/>
              </a:moveTo>
              <a:lnTo>
                <a:pt x="710578" y="149425"/>
              </a:lnTo>
              <a:lnTo>
                <a:pt x="0" y="149425"/>
              </a:lnTo>
              <a:lnTo>
                <a:pt x="0" y="298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EDFFE-45B0-4455-8076-CAF2C0D33E1C}">
      <dsp:nvSpPr>
        <dsp:cNvPr id="0" name=""/>
        <dsp:cNvSpPr/>
      </dsp:nvSpPr>
      <dsp:spPr>
        <a:xfrm>
          <a:off x="6460424" y="3516252"/>
          <a:ext cx="940491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Самсонов Александр </a:t>
          </a:r>
          <a:r>
            <a:rPr lang="ru-RU" sz="1000" kern="1200" dirty="0" err="1"/>
            <a:t>Миронович</a:t>
          </a:r>
          <a:endParaRPr lang="ru-RU" sz="1000" kern="1200" dirty="0"/>
        </a:p>
      </dsp:txBody>
      <dsp:txXfrm>
        <a:off x="6484675" y="3540503"/>
        <a:ext cx="891989" cy="779496"/>
      </dsp:txXfrm>
    </dsp:sp>
    <dsp:sp modelId="{B11AA2F6-A054-416C-A16E-EABEF7E7E7C3}">
      <dsp:nvSpPr>
        <dsp:cNvPr id="0" name=""/>
        <dsp:cNvSpPr/>
      </dsp:nvSpPr>
      <dsp:spPr>
        <a:xfrm>
          <a:off x="7641248" y="3217401"/>
          <a:ext cx="551052" cy="29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25"/>
              </a:lnTo>
              <a:lnTo>
                <a:pt x="551052" y="149425"/>
              </a:lnTo>
              <a:lnTo>
                <a:pt x="551052" y="298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BDCB5-D3F0-4A85-925B-719E99B8C83F}">
      <dsp:nvSpPr>
        <dsp:cNvPr id="0" name=""/>
        <dsp:cNvSpPr/>
      </dsp:nvSpPr>
      <dsp:spPr>
        <a:xfrm>
          <a:off x="7674564" y="3516252"/>
          <a:ext cx="1035472" cy="82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Самсонова (Морозова) Наталья Александровна</a:t>
          </a:r>
        </a:p>
      </dsp:txBody>
      <dsp:txXfrm>
        <a:off x="7698815" y="3540503"/>
        <a:ext cx="986970" cy="77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EC725-C025-463B-BA67-A077FB3C6A2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2956-8A90-44D5-9014-BFA38CDA7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4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2956-8A90-44D5-9014-BFA38CDA7A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4F23BB-F9C8-4825-B665-CD794348A90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CE9D16-84F6-4988-BEA6-B6CE741190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d-memorial.ru/" TargetMode="External"/><Relationship Id="rId2" Type="http://schemas.openxmlformats.org/officeDocument/2006/relationships/hyperlink" Target="http://www.podvignaroda.mi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96944" cy="22322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 «Школа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1542»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92D050"/>
                </a:solidFill>
              </a:rPr>
              <a:t>История </a:t>
            </a:r>
            <a:r>
              <a:rPr lang="ru-RU" b="1" dirty="0">
                <a:solidFill>
                  <a:srgbClr val="92D050"/>
                </a:solidFill>
              </a:rPr>
              <a:t>моей семьи </a:t>
            </a:r>
            <a:r>
              <a:rPr lang="ru-RU" b="1" dirty="0" smtClean="0">
                <a:solidFill>
                  <a:srgbClr val="92D050"/>
                </a:solidFill>
              </a:rPr>
              <a:t/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в </a:t>
            </a:r>
            <a:r>
              <a:rPr lang="ru-RU" b="1" dirty="0">
                <a:solidFill>
                  <a:srgbClr val="92D050"/>
                </a:solidFill>
              </a:rPr>
              <a:t>истории моей страны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640960" cy="2376264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ученика 4-Б класса </a:t>
            </a:r>
          </a:p>
          <a:p>
            <a:r>
              <a:rPr lang="ru-RU" sz="3400" b="1" dirty="0">
                <a:solidFill>
                  <a:schemeClr val="bg1"/>
                </a:solidFill>
                <a:latin typeface="Georgia" panose="02040502050405020303" pitchFamily="18" charset="0"/>
              </a:rPr>
              <a:t>Царенко Матвея</a:t>
            </a:r>
          </a:p>
          <a:p>
            <a:endParaRPr lang="ru-RU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3100" b="1" dirty="0">
                <a:solidFill>
                  <a:schemeClr val="bg1"/>
                </a:solidFill>
                <a:latin typeface="Georgia" panose="02040502050405020303" pitchFamily="18" charset="0"/>
              </a:rPr>
              <a:t>Руководители: </a:t>
            </a:r>
            <a:r>
              <a:rPr lang="ru-RU" sz="31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Ходырева С.С., </a:t>
            </a:r>
            <a:r>
              <a:rPr lang="ru-RU" sz="3100" b="1" dirty="0">
                <a:solidFill>
                  <a:schemeClr val="bg1"/>
                </a:solidFill>
                <a:latin typeface="Georgia" panose="02040502050405020303" pitchFamily="18" charset="0"/>
              </a:rPr>
              <a:t>Царенко А.А.</a:t>
            </a: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Головченко Николай </a:t>
            </a:r>
            <a:r>
              <a:rPr lang="ru-RU" dirty="0" err="1"/>
              <a:t>Ефстафьевич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250">
            <a:off x="624417" y="1581503"/>
            <a:ext cx="3279610" cy="47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Hp\Desktop\Матвей проекты\2016-11-26 родословная\image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89" y="2679700"/>
            <a:ext cx="243837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12776"/>
            <a:ext cx="944519" cy="14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Головченко Василий </a:t>
            </a:r>
            <a:r>
              <a:rPr lang="ru-RU" dirty="0" err="1"/>
              <a:t>Ефстафьевич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136C768-CDC0-4273-9134-CC718D0F09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108" y="2780928"/>
            <a:ext cx="7855784" cy="3447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7. Головченко Василий </a:t>
            </a:r>
            <a:r>
              <a:rPr lang="ru-RU" dirty="0" err="1" smtClean="0"/>
              <a:t>Евстафьеич</a:t>
            </a:r>
            <a:r>
              <a:rPr lang="ru-RU" dirty="0" smtClean="0"/>
              <a:t> - </a:t>
            </a:r>
            <a:r>
              <a:rPr lang="ru-RU" dirty="0"/>
              <a:t>это мой двоюродный прадед со стороны мамы.1921 г.р.</a:t>
            </a:r>
          </a:p>
          <a:p>
            <a:r>
              <a:rPr lang="ru-RU" dirty="0"/>
              <a:t>В армии В.Е. с 1939 г. Он Герой Советского Союза , а также Награжден Орденом Красной Звезды, Орденом Отечественной войны 1,2 степеней. Героя он получил так: (Мы прочли это в наградном листе)</a:t>
            </a:r>
          </a:p>
          <a:p>
            <a:r>
              <a:rPr lang="ru-RU" dirty="0"/>
              <a:t>Был приказ форсировать реку </a:t>
            </a:r>
            <a:r>
              <a:rPr lang="ru-RU" dirty="0" smtClean="0"/>
              <a:t>Неман, </a:t>
            </a:r>
            <a:r>
              <a:rPr lang="ru-RU" dirty="0"/>
              <a:t>обеспечить переправу всей дивизии с правого на левый берег, и выйти на границу Восточной Пруссии. Противник 5 раз переходил в контратаки, но бойцы под руководством Головченко В.Е. стояли на смерть и обеспечили поставленную задачу.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6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12776"/>
            <a:ext cx="944519" cy="14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505968" cy="3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Головченко Василий </a:t>
            </a:r>
            <a:r>
              <a:rPr lang="ru-RU" dirty="0" err="1"/>
              <a:t>Ефстафьевич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4895">
            <a:off x="3656799" y="2030411"/>
            <a:ext cx="3145517" cy="41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4488">
            <a:off x="5307642" y="2733149"/>
            <a:ext cx="2918053" cy="38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Царенко Федор Федорович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397E34-B873-48EE-84BD-9BD945B0FC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5785" cy="3447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8. Царенко Федор Федорович 1915 г.р. Это мой прадед по папе.</a:t>
            </a:r>
          </a:p>
          <a:p>
            <a:r>
              <a:rPr lang="ru-RU" dirty="0"/>
              <a:t>Служил на 2 Дальневосточном Фронте 15 армии. Японцы в те времена были союзниками гитлеровцев и рубежи Востока нашей страны должны были очень надежно охраняться. Награжден Орденом Отечественной войны 2 </a:t>
            </a:r>
            <a:r>
              <a:rPr lang="ru-RU" dirty="0" err="1"/>
              <a:t>степении</a:t>
            </a:r>
            <a:r>
              <a:rPr lang="ru-RU" dirty="0"/>
              <a:t> И орденом Красной звезды </a:t>
            </a:r>
          </a:p>
          <a:p>
            <a:r>
              <a:rPr lang="ru-RU" dirty="0"/>
              <a:t>Прадед ФФ прослужил в армии до звания Подполковника. На его парадной форме был такой атрибут как кортик. Его передают по мужской линии в семье Царенко  из поколения в поколение.. И теперь он находится у меня. Еще при жизни ФФ передал его мне.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17490"/>
            <a:ext cx="1984741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Царенко Федор Федорович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040">
            <a:off x="4001214" y="1372321"/>
            <a:ext cx="2800999" cy="395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38918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437">
            <a:off x="5168383" y="1871430"/>
            <a:ext cx="2948422" cy="45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Царенко Федор Степанович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D0260C2-61F0-473F-9403-C923C5FF58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10145" cy="3447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9. Нам удалось найти сведения об отце прадеда Федора Царенко Федоре Степановиче. Служил он еще в 1 Мировую войну на Западном Фронте. Вот посмотрите фото тех времен. Революцию 1917 г встретил на войне.  По возвращению с фронта в родном поселке Львовском (Казахстан) организовал красный партизанский отряд и стал его комиссаром. Партизаны под руководством прапрадеда организовали восстание, протестуя против мобилизации в Колчаковскую армию. Восстание было подавлено казаками. 11 партизан, включая прапрадеда были расстреляны. Этот эпизод вошел в историю гражданской войны под названием «Львовское восстание» . Об этой истории в </a:t>
            </a:r>
            <a:r>
              <a:rPr lang="ru-RU" dirty="0" err="1"/>
              <a:t>СССр</a:t>
            </a:r>
            <a:r>
              <a:rPr lang="ru-RU" dirty="0"/>
              <a:t> написана книга Вот, собственно и страницы из нее, а в пос. </a:t>
            </a:r>
            <a:r>
              <a:rPr lang="ru-RU" dirty="0" err="1"/>
              <a:t>Львовке</a:t>
            </a:r>
            <a:r>
              <a:rPr lang="ru-RU" dirty="0"/>
              <a:t> участникам восстания установлен памятник.</a:t>
            </a:r>
          </a:p>
        </p:txBody>
      </p:sp>
    </p:spTree>
    <p:extLst>
      <p:ext uri="{BB962C8B-B14F-4D97-AF65-F5344CB8AC3E}">
        <p14:creationId xmlns:p14="http://schemas.microsoft.com/office/powerpoint/2010/main" val="6759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Царенко Федор Степанович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808312" cy="49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3419872" y="2348880"/>
            <a:ext cx="3822192" cy="3447288"/>
          </a:xfrm>
        </p:spPr>
        <p:txBody>
          <a:bodyPr/>
          <a:lstStyle/>
          <a:p>
            <a:r>
              <a:rPr lang="ru-RU" dirty="0"/>
              <a:t>Солдат Царской Армии</a:t>
            </a:r>
          </a:p>
          <a:p>
            <a:r>
              <a:rPr lang="ru-RU" dirty="0"/>
              <a:t>Приблизительно  фото 1915 г.</a:t>
            </a:r>
          </a:p>
          <a:p>
            <a:r>
              <a:rPr lang="ru-RU" dirty="0"/>
              <a:t>Западный фронт</a:t>
            </a:r>
          </a:p>
          <a:p>
            <a:r>
              <a:rPr lang="ru-RU" dirty="0"/>
              <a:t>1 Мировая война</a:t>
            </a:r>
          </a:p>
        </p:txBody>
      </p:sp>
    </p:spTree>
    <p:extLst>
      <p:ext uri="{BB962C8B-B14F-4D97-AF65-F5344CB8AC3E}">
        <p14:creationId xmlns:p14="http://schemas.microsoft.com/office/powerpoint/2010/main" val="13326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Царенко Ф.С. Книга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3754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08">
            <a:off x="2922588" y="1724769"/>
            <a:ext cx="3531807" cy="43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789040"/>
            <a:ext cx="3444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Морозов Георгий Александрович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E34A62E-EDD5-4E92-A279-DC7E2C0D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675466"/>
            <a:ext cx="8352928" cy="363385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10. Прадед Самсонов Александр </a:t>
            </a:r>
            <a:r>
              <a:rPr lang="ru-RU" dirty="0" err="1"/>
              <a:t>Миронович</a:t>
            </a:r>
            <a:r>
              <a:rPr lang="ru-RU" dirty="0"/>
              <a:t> со стороны моего папы по бабушке Тане во время войны работал на нефтяных месторождениях в Казахстане. А двоюродный прадед Морозов Георгий Александрович был призван в сентябре 1941 года и воевал в легендарной </a:t>
            </a:r>
            <a:r>
              <a:rPr lang="ru-RU" dirty="0" err="1"/>
              <a:t>Панфиловской</a:t>
            </a:r>
            <a:r>
              <a:rPr lang="ru-RU" dirty="0"/>
              <a:t> дивизии. Он погиб в ноябре 1941 года под </a:t>
            </a:r>
            <a:r>
              <a:rPr lang="ru-RU" dirty="0" err="1"/>
              <a:t>Волокаламском</a:t>
            </a:r>
            <a:r>
              <a:rPr lang="ru-RU" dirty="0"/>
              <a:t> , защищая Москву. К сожалению, из документов, нам удалось найти только вот эту строчку </a:t>
            </a:r>
            <a:r>
              <a:rPr lang="ru-RU" dirty="0" err="1"/>
              <a:t>военкоматовской</a:t>
            </a:r>
            <a:r>
              <a:rPr lang="ru-RU" dirty="0"/>
              <a:t> записи, что пропал без вести. Однако в детстве моему папе прадед Самсонов А.М. рассказывал, что кто-то из однополчан, приезжавших к ним на родину, рассказывал, как погиб дед Георгий. Он погиб в тех же местах и в то же время и при таких же обстоятельствах, о которых мы знаем из известной истории про 28 панфиловцев…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2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Морозов Георгий Александрович</a:t>
            </a:r>
          </a:p>
        </p:txBody>
      </p:sp>
      <p:pic>
        <p:nvPicPr>
          <p:cNvPr id="6147" name="Picture 3" descr="C:\Users\Hp\Desktop\Матвей проекты\2016-11-26 родословная\Морозов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62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00" y="2276872"/>
            <a:ext cx="6192688" cy="720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Наша семья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C72380-5057-4A69-8EB1-936149B664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10145" cy="3447288"/>
          </a:xfrm>
        </p:spPr>
        <p:txBody>
          <a:bodyPr>
            <a:normAutofit fontScale="92500"/>
          </a:bodyPr>
          <a:lstStyle/>
          <a:p>
            <a:r>
              <a:rPr lang="ru-RU" dirty="0"/>
              <a:t>1. По сегодняшним меркам у меня не очень большая, но дружная семья : мама, папа, сестра Катя, две бабушки и дедушка. Мы очень любим вместе путешествовать, узнавать что-то новое и конечно беседовать обо всем на свете. Одна из интересных мне тем – история России во все времена, но особенно, близка </a:t>
            </a:r>
            <a:r>
              <a:rPr lang="ru-RU" dirty="0" err="1"/>
              <a:t>подтема</a:t>
            </a:r>
            <a:r>
              <a:rPr lang="ru-RU" dirty="0"/>
              <a:t> о Великой отечественной войне 1941-1945 гг. И в какой- то момент я задумался: кем были мои прадедушки и прабабушки, как жилось им в то время….Я стал искать и интересоваться сведениями об этом и вот, что у меня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val="22249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документов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2C547DDD-FF24-4C7E-855A-454FA3DE6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 подготовке моего проекта я использовал рассказы моих родителей, бабушек и дедушек,  а также данные вот с этих сайтов. Замечательно, что они появились , ведь мы можем теперь еще больше узнать о наших родственниках по этим желтым помятым отсканированным страницам… их часто писали прямо под пулями, на передовой…. Но я считаю, все равно главное, что мы в семьях говорим об этом, помним об этом времени, об этих людях и сможем о них рассказать дальше….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75467"/>
            <a:ext cx="8424936" cy="3450696"/>
          </a:xfrm>
        </p:spPr>
        <p:txBody>
          <a:bodyPr>
            <a:normAutofit/>
          </a:bodyPr>
          <a:lstStyle/>
          <a:p>
            <a:pPr lvl="7"/>
            <a:r>
              <a:rPr lang="ru-RU" sz="3200" b="1" dirty="0"/>
              <a:t>Сайт «Подвиг народа» </a:t>
            </a:r>
            <a:r>
              <a:rPr lang="en-US" sz="3200" b="1" dirty="0">
                <a:hlinkClick r:id="rId2"/>
              </a:rPr>
              <a:t>http://www.podvignaroda.mil.ru/</a:t>
            </a:r>
            <a:endParaRPr lang="ru-RU" sz="3200" b="1" dirty="0"/>
          </a:p>
          <a:p>
            <a:pPr lvl="5"/>
            <a:endParaRPr lang="ru-RU" sz="3200" b="1" dirty="0"/>
          </a:p>
          <a:p>
            <a:pPr lvl="7"/>
            <a:r>
              <a:rPr lang="ru-RU" sz="3200" b="1" dirty="0"/>
              <a:t>Сайт ОБД «Мемориал» </a:t>
            </a:r>
            <a:r>
              <a:rPr lang="en-US" sz="3200" b="1" dirty="0">
                <a:hlinkClick r:id="rId3"/>
              </a:rPr>
              <a:t>https://www.obd-memorial.ru</a:t>
            </a:r>
            <a:endParaRPr lang="en-US" sz="3200" b="1" dirty="0"/>
          </a:p>
          <a:p>
            <a:pPr lvl="7"/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документов</a:t>
            </a:r>
          </a:p>
        </p:txBody>
      </p:sp>
      <p:pic>
        <p:nvPicPr>
          <p:cNvPr id="9219" name="Picture 3" descr="C:\Users\Hp\Desktop\Матвей проекты\2016-11-26 родословная\logo-smal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7" y="4437112"/>
            <a:ext cx="20574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p\Desktop\Матвей проекты\2016-11-26 родословная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7" y="2852936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Спасибо за внимание!!!!!! </a:t>
            </a:r>
          </a:p>
        </p:txBody>
      </p:sp>
    </p:spTree>
    <p:extLst>
      <p:ext uri="{BB962C8B-B14F-4D97-AF65-F5344CB8AC3E}">
        <p14:creationId xmlns:p14="http://schemas.microsoft.com/office/powerpoint/2010/main" val="12903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18648" cy="610392"/>
          </a:xfrm>
        </p:spPr>
        <p:txBody>
          <a:bodyPr/>
          <a:lstStyle/>
          <a:p>
            <a:pPr algn="ctr"/>
            <a:r>
              <a:rPr lang="ru-RU" sz="3200" b="1" dirty="0"/>
              <a:t>Генеалогическое древо моей семьи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399924A-343D-40C6-9991-A4D251798E2A}"/>
              </a:ext>
            </a:extLst>
          </p:cNvPr>
          <p:cNvSpPr/>
          <p:nvPr/>
        </p:nvSpPr>
        <p:spPr>
          <a:xfrm>
            <a:off x="467544" y="1630816"/>
            <a:ext cx="8280920" cy="31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solidFill>
                  <a:schemeClr val="tx2"/>
                </a:solidFill>
              </a:rPr>
              <a:t>3. Чтобы легче было разобраться в корнях семьи , я нарисовал генеалогическое древо, которое перед вами. На нем видно, что третий горизонтальный ряд и есть мои прадеды и прабабушки, которые жили  в середине 20 века и как раз на их плечи выпало тяжелое время войны. Получилось, что 5 прадедов -  трое родных, двое двоюродных воевали на фронтах войны. Я их отметил на схеме георгиевскими ленточками. А теперь о каждом по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36687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18648" cy="610392"/>
          </a:xfrm>
        </p:spPr>
        <p:txBody>
          <a:bodyPr/>
          <a:lstStyle/>
          <a:p>
            <a:pPr algn="ctr"/>
            <a:r>
              <a:rPr lang="ru-RU" sz="3200" b="1" dirty="0"/>
              <a:t>Генеалогическое древо моей семьи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836712"/>
          <a:ext cx="871296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936104" cy="5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15" y="5188587"/>
            <a:ext cx="880341" cy="50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88587"/>
            <a:ext cx="864095" cy="4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1840" y="5485837"/>
            <a:ext cx="11521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Головченко Василий </a:t>
            </a:r>
            <a:r>
              <a:rPr lang="ru-RU" sz="1050" dirty="0" err="1"/>
              <a:t>Евстафьевич</a:t>
            </a:r>
            <a:endParaRPr lang="ru-RU" sz="105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7864" y="5157192"/>
            <a:ext cx="0" cy="32864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704892" y="5316511"/>
            <a:ext cx="1187587" cy="69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Морозов Георгий Александрович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21105"/>
            <a:ext cx="19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9" y="5177302"/>
            <a:ext cx="864095" cy="4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87" y="6205917"/>
            <a:ext cx="865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9"/>
            <a:ext cx="865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Шадрин Иван Михайлович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7EFD11-9A8F-473A-AAF1-A8AD5F9F4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10145" cy="3447288"/>
          </a:xfrm>
        </p:spPr>
        <p:txBody>
          <a:bodyPr>
            <a:normAutofit fontScale="92500"/>
          </a:bodyPr>
          <a:lstStyle/>
          <a:p>
            <a:r>
              <a:rPr lang="ru-RU" dirty="0"/>
              <a:t>4. Шадрин Иван Михайлович. Это мамин дедушка со стороны бабушки. Родился в 1917 году. Дед героический. Прошел 2 войны – Финскую в 1939 году и Великую отечественную.. Служил в пехотных войсках и смог дойти без особых ранений, только с контузией до Вены. Со слов прадеда ( мне рассказывала мама) ему на войне всегда везло…. Я говорит, всегда иду с винтовкой в бой , а рядом со мной все падают от пуль… Было жутко, но шли всегда вперед и об этом не думали…За четкое выполнение поставленных задач сержант Шадрин И.М. был Награжден медалью «За боевые заслуги».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Шадрин Иван Михайлович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933">
            <a:off x="4403187" y="1690236"/>
            <a:ext cx="3433932" cy="47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Hp\Desktop\Матвей проекты\2016-11-26 родословная\SCN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1983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Матвей проекты\2016-11-26 родословная\SCN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6708"/>
            <a:ext cx="4104456" cy="28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9ED4F542-DA4C-415A-AB66-AE48487F99EC}"/>
              </a:ext>
            </a:extLst>
          </p:cNvPr>
          <p:cNvSpPr/>
          <p:nvPr/>
        </p:nvSpPr>
        <p:spPr>
          <a:xfrm>
            <a:off x="2771800" y="4077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Отец и дед моего прадеда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8D95F2-E840-412E-A4C6-B64DB5DEDD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5785" cy="3447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5. Просматривая те немногочисленные семейные фото прадеда, решил показать вам 2 фотографии : это их семья после войны. Обратите внимание, что семьи были действительно очень большими, меня это впечатлило.  На ней мы видим отца семейства Шадрина Михаила Андреевича, маму Анну Георгиевну, сестер и братьев прадеда с их детьми. Я даже не сразу бабушку Валю свою узнал….Вот она</a:t>
            </a:r>
            <a:endParaRPr lang="en-US" dirty="0"/>
          </a:p>
          <a:p>
            <a:pPr algn="just"/>
            <a:r>
              <a:rPr lang="ru-RU" dirty="0"/>
              <a:t>А вот это ,посмотрите – мы отыскали уникально фото…. Это дед моего прадеда Ивана. Зовут его Андрей Степанович. Получается, что он жил еще при царе в середине 19 века….  По семейным легендам нам удалось выяснить, что он был очень известным рыбаком в Самарской области на Волге.  Свои навыки он передал Ивану, моему прадеду…. И мама моя рассказывала, что часто зимой он вязал огромные рыболовные сети и развешивал по комнатам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Отец и дед моего прадеда</a:t>
            </a:r>
          </a:p>
        </p:txBody>
      </p:sp>
      <p:pic>
        <p:nvPicPr>
          <p:cNvPr id="7170" name="Picture 2" descr="C:\Users\Hp\Desktop\Матвей проекты\2016-11-26 родословная\SCN_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776068" cy="34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Матвей проекты\2016-11-26 родословная\SCN_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51" y="2205038"/>
            <a:ext cx="2804798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D4AF031-B21E-4FEC-8826-9844FAE1B5E6}"/>
              </a:ext>
            </a:extLst>
          </p:cNvPr>
          <p:cNvSpPr/>
          <p:nvPr/>
        </p:nvSpPr>
        <p:spPr>
          <a:xfrm>
            <a:off x="2483768" y="357301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Головченко Николай </a:t>
            </a:r>
            <a:r>
              <a:rPr lang="ru-RU" dirty="0" err="1"/>
              <a:t>Ефстафьевич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A8BCAA-9015-45C0-A68E-025155E972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10145" cy="3447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6.Головченко Николай </a:t>
            </a:r>
            <a:r>
              <a:rPr lang="ru-RU" dirty="0" err="1"/>
              <a:t>Евстафьевич</a:t>
            </a:r>
            <a:r>
              <a:rPr lang="ru-RU" dirty="0"/>
              <a:t> 1923 г. р. Это мой прадед со стороны мамы по дедушке. </a:t>
            </a:r>
          </a:p>
          <a:p>
            <a:r>
              <a:rPr lang="ru-RU" dirty="0"/>
              <a:t>На войне с 1942 г. Закончил войну лейтенантом. Был командиром  противотанкового взвода. За мужество и отражение атак противника в районе дер. </a:t>
            </a:r>
            <a:r>
              <a:rPr lang="ru-RU" dirty="0" err="1"/>
              <a:t>Чигрино</a:t>
            </a:r>
            <a:r>
              <a:rPr lang="ru-RU" dirty="0"/>
              <a:t>, был награжден орденом Богдана Хмельницкого 3 степени. В наградном листе так и было написано: «В бою лично сам истребил до 10 гитлеровцев.» </a:t>
            </a:r>
          </a:p>
          <a:p>
            <a:r>
              <a:rPr lang="ru-RU" dirty="0"/>
              <a:t>После войны прадедушка Коля не ушел с армии сразу , а служил в </a:t>
            </a:r>
            <a:r>
              <a:rPr lang="ru-RU" dirty="0" err="1"/>
              <a:t>Томанской</a:t>
            </a:r>
            <a:r>
              <a:rPr lang="ru-RU" dirty="0"/>
              <a:t> Гвардейской дивизии до звания подполковника. Ранение у прадеда было очень тяжелое, осколки достали не все. И моя мама помнит, как дедушка показывал ей израненную ногу с гуляющим пульсирующим осколком….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1529</TotalTime>
  <Words>1292</Words>
  <Application>Microsoft Office PowerPoint</Application>
  <PresentationFormat>Экран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Государственное бюджетное общеобразовательное  учреждение города Москвы «Школа № 1542»    История моей семьи  в истории моей страны</vt:lpstr>
      <vt:lpstr>Наша семья</vt:lpstr>
      <vt:lpstr>Генеалогическое древо моей семьи</vt:lpstr>
      <vt:lpstr>Генеалогическое древо моей семьи</vt:lpstr>
      <vt:lpstr>Шадрин Иван Михайлович</vt:lpstr>
      <vt:lpstr>Шадрин Иван Михайлович</vt:lpstr>
      <vt:lpstr>Отец и дед моего прадеда</vt:lpstr>
      <vt:lpstr>Отец и дед моего прадеда</vt:lpstr>
      <vt:lpstr>Головченко Николай Ефстафьевич</vt:lpstr>
      <vt:lpstr>Головченко Николай Ефстафьевич</vt:lpstr>
      <vt:lpstr>Головченко Василий Ефстафьевич</vt:lpstr>
      <vt:lpstr>Головченко Василий Ефстафьевич</vt:lpstr>
      <vt:lpstr>Царенко Федор Федорович</vt:lpstr>
      <vt:lpstr>Царенко Федор Федорович</vt:lpstr>
      <vt:lpstr>Царенко Федор Степанович</vt:lpstr>
      <vt:lpstr>Царенко Федор Степанович</vt:lpstr>
      <vt:lpstr>Царенко Ф.С. Книга</vt:lpstr>
      <vt:lpstr>Морозов Георгий Александрович</vt:lpstr>
      <vt:lpstr>Морозов Георгий Александрович</vt:lpstr>
      <vt:lpstr>Источники документов</vt:lpstr>
      <vt:lpstr>Источники документов</vt:lpstr>
      <vt:lpstr>Спасибо за внимание!!!!!!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Родословная моей семьи</dc:title>
  <dc:creator>Hp</dc:creator>
  <cp:lastModifiedBy>Секретарь</cp:lastModifiedBy>
  <cp:revision>56</cp:revision>
  <dcterms:created xsi:type="dcterms:W3CDTF">2015-03-01T16:39:41Z</dcterms:created>
  <dcterms:modified xsi:type="dcterms:W3CDTF">2018-01-23T14:35:48Z</dcterms:modified>
</cp:coreProperties>
</file>