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92" r:id="rId3"/>
    <p:sldId id="283" r:id="rId4"/>
    <p:sldId id="293" r:id="rId5"/>
    <p:sldId id="286" r:id="rId6"/>
    <p:sldId id="285" r:id="rId7"/>
    <p:sldId id="289" r:id="rId8"/>
    <p:sldId id="282" r:id="rId9"/>
    <p:sldId id="271" r:id="rId10"/>
    <p:sldId id="290" r:id="rId11"/>
    <p:sldId id="263" r:id="rId12"/>
    <p:sldId id="295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7C4E-69F1-4B0D-9D67-6360D94CC99F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8100-045D-461F-B79E-36F8C2BEE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hyperlink" Target="https://1.bp.blogspot.com/-O0ZviXxiGTw/Vt2D84JQJwI/AAAAAAAABRk/LU2fkKSEfbo/s1600/3+%D1%83%D0%B0+%D0%BB%D1%8B%D0%B6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848872" cy="4320480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endParaRPr lang="ru-RU" sz="40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4000" b="1" i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Листая страницы… Защитник столицы.</a:t>
            </a:r>
          </a:p>
          <a:p>
            <a:endParaRPr lang="ru-RU" sz="3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ученицы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4-Г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Алисы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Урлик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Руководители: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Булавина Е.Н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., Дмитриева Е.Н.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064896" cy="1656185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0"/>
              </a:spcBef>
              <a:defRPr/>
            </a:pP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</a:t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1542» </a:t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корпус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Военно-исторический </a:t>
            </a:r>
            <a:r>
              <a:rPr lang="ru-RU" sz="2000" b="1" spc="0" dirty="0" smtClean="0">
                <a:ln>
                  <a:noFill/>
                </a:ln>
                <a:solidFill>
                  <a:srgbClr val="00257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2000" b="1" spc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«Наши деды – славные победы</a:t>
            </a:r>
            <a:r>
              <a:rPr lang="ru-RU" sz="2000" b="1" spc="0" dirty="0" smtClean="0">
                <a:ln>
                  <a:noFill/>
                </a:ln>
                <a:solidFill>
                  <a:srgbClr val="00257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3397" y="836712"/>
            <a:ext cx="8543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Памятным для прадедушки Паши стал день 25 февраля 1942 года. Наши войска продолжали гнать фашистов подальше от Москвы. В  районе города Торопец  в этот день дедушка получил тяжелое ранение в руку. </a:t>
            </a:r>
            <a:endParaRPr lang="ru-RU" dirty="0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370037" y="116632"/>
            <a:ext cx="8229600" cy="8949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CC0000"/>
                </a:solidFill>
                <a:latin typeface="Georgia" pitchFamily="18" charset="0"/>
              </a:rPr>
              <a:t>25 февраля 1942</a:t>
            </a:r>
            <a:endParaRPr lang="ru-RU" sz="44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4099" name="Picture 3" descr="Картинки по запросу суханово фронт февраль 1942 калининский фро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b="8401"/>
          <a:stretch/>
        </p:blipFill>
        <p:spPr bwMode="auto">
          <a:xfrm>
            <a:off x="4140993" y="1740280"/>
            <a:ext cx="4746560" cy="41044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9421" r="9127" b="9410"/>
          <a:stretch>
            <a:fillRect/>
          </a:stretch>
        </p:blipFill>
        <p:spPr>
          <a:xfrm>
            <a:off x="307976" y="2053935"/>
            <a:ext cx="4649949" cy="325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5308899"/>
            <a:ext cx="3422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Три месяца лечился он в </a:t>
            </a:r>
            <a:endParaRPr lang="ru-RU" dirty="0" smtClean="0"/>
          </a:p>
          <a:p>
            <a:r>
              <a:rPr lang="ru-RU" dirty="0" smtClean="0"/>
              <a:t>Соль-Илецком </a:t>
            </a:r>
            <a:r>
              <a:rPr lang="ru-RU" dirty="0"/>
              <a:t>эвакогоспитале в Оренбургской области.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990" y="6165304"/>
            <a:ext cx="8173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потом его отправили в город Орджоникидзе на офицерские курсы. </a:t>
            </a:r>
          </a:p>
        </p:txBody>
      </p:sp>
    </p:spTree>
    <p:extLst>
      <p:ext uri="{BB962C8B-B14F-4D97-AF65-F5344CB8AC3E}">
        <p14:creationId xmlns:p14="http://schemas.microsoft.com/office/powerpoint/2010/main" val="30174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12463" r="6029" b="9532"/>
          <a:stretch>
            <a:fillRect/>
          </a:stretch>
        </p:blipFill>
        <p:spPr>
          <a:xfrm>
            <a:off x="370037" y="888809"/>
            <a:ext cx="4441305" cy="336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Гость\Desktop\Новая папка (2)\IMG_4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2480" r="1581"/>
          <a:stretch>
            <a:fillRect/>
          </a:stretch>
        </p:blipFill>
        <p:spPr bwMode="auto">
          <a:xfrm>
            <a:off x="4139951" y="2210410"/>
            <a:ext cx="4437881" cy="3231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370037" y="116632"/>
            <a:ext cx="8229600" cy="8949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CC0000"/>
                </a:solidFill>
                <a:latin typeface="Georgia" pitchFamily="18" charset="0"/>
              </a:rPr>
              <a:t>2-ой Дальневосточный фронт</a:t>
            </a:r>
            <a:endParaRPr lang="ru-RU" sz="40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100" y="5445224"/>
            <a:ext cx="8450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Окончив их,  получил направление  на  2-ой Дальневосточный  фронт воевать с Японией. Прадедушка за участие в боях получил медали «За боевые заслуги»,   «За победу над Японией», «За победу над Германией». </a:t>
            </a:r>
          </a:p>
        </p:txBody>
      </p:sp>
    </p:spTree>
    <p:extLst>
      <p:ext uri="{BB962C8B-B14F-4D97-AF65-F5344CB8AC3E}">
        <p14:creationId xmlns:p14="http://schemas.microsoft.com/office/powerpoint/2010/main" val="9531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/>
          </p:cNvSpPr>
          <p:nvPr/>
        </p:nvSpPr>
        <p:spPr>
          <a:xfrm>
            <a:off x="370037" y="116632"/>
            <a:ext cx="8229600" cy="8949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CC0000"/>
                </a:solidFill>
                <a:latin typeface="Georgia" pitchFamily="18" charset="0"/>
              </a:rPr>
              <a:t>2-ой Дальневосточный фронт</a:t>
            </a:r>
            <a:endParaRPr lang="ru-RU" sz="40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8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/>
          <a:stretch>
            <a:fillRect/>
          </a:stretch>
        </p:blipFill>
        <p:spPr>
          <a:xfrm rot="5400000">
            <a:off x="167469" y="1400736"/>
            <a:ext cx="3456385" cy="247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r="9403"/>
          <a:stretch/>
        </p:blipFill>
        <p:spPr>
          <a:xfrm>
            <a:off x="3851920" y="983356"/>
            <a:ext cx="4429869" cy="313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036" y="4293096"/>
            <a:ext cx="8378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После </a:t>
            </a:r>
            <a:r>
              <a:rPr lang="ru-RU" dirty="0"/>
              <a:t>войны Павел Васильевич продолжил служить в армии. </a:t>
            </a:r>
            <a:endParaRPr lang="ru-RU" dirty="0" smtClean="0"/>
          </a:p>
          <a:p>
            <a:pPr algn="just"/>
            <a:r>
              <a:rPr lang="ru-RU" dirty="0" smtClean="0"/>
              <a:t>Был </a:t>
            </a:r>
            <a:r>
              <a:rPr lang="ru-RU" dirty="0"/>
              <a:t>командиром части. И прослужил до 1974 года. Всю жизнь он воспитывал молодых солдат, рассказывал о тяжёлых боях, о фронтовой дружбе, о мужестве и стойкости. А ещё он помогал семье своего родного  брата, Дмитриева Ефима Васильевича, погибшего 2  мая 1942 года в боях под Ленинградом. </a:t>
            </a:r>
          </a:p>
          <a:p>
            <a:pPr algn="just"/>
            <a:r>
              <a:rPr lang="ru-RU" dirty="0" smtClean="0"/>
              <a:t>        За </a:t>
            </a:r>
            <a:r>
              <a:rPr lang="ru-RU" dirty="0"/>
              <a:t>время службы прадедушка получил ещё два ордена и много медалей. Но самые дорогие награды – это награды, которые он получил, защищая от фашистов нашу столицу.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45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сть\Downloads\IMG_315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33" y="2965569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370037" y="116632"/>
            <a:ext cx="8229600" cy="8949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CC0000"/>
                </a:solidFill>
                <a:latin typeface="Georgia" pitchFamily="18" charset="0"/>
              </a:rPr>
              <a:t>Выводы:</a:t>
            </a:r>
            <a:endParaRPr lang="ru-RU" sz="44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204" y="90872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Не холод и снег остановили фашистские войска под Москвой. Более чем миллионная группировка гитлеровских войск разбилась о железную стойкость, высокий моральный дух, мужество и героизм советских воинов, каждого её защитника от генерала до простого солдата.</a:t>
            </a:r>
          </a:p>
          <a:p>
            <a:r>
              <a:rPr lang="ru-RU" dirty="0"/>
              <a:t>2. Поколение военного времени, к которому принадлежал и мой прадедушка Дмитриев  Павел Васильевич, выдержало самые тяжкие испытания Великой Отечественной войны и спасло нашу Родину от захватчиков.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940045"/>
            <a:ext cx="3848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Мы должны, как и они, закалять свою волю, любить и защищать Родину. Мы любим, гордимся, глубоко уважаем и преклоняемся перед поколением наших дедушек и бабушек. </a:t>
            </a:r>
          </a:p>
        </p:txBody>
      </p:sp>
      <p:pic>
        <p:nvPicPr>
          <p:cNvPr id="7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07207"/>
            <a:ext cx="2603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037" y="6178545"/>
            <a:ext cx="5035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С бабушкой, Дмитриевой Еленой Николаевной,</a:t>
            </a:r>
          </a:p>
          <a:p>
            <a:r>
              <a:rPr lang="ru-RU" sz="1600" dirty="0" smtClean="0"/>
              <a:t>принимали участие в шествии «Бессмертный полк»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484784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/>
              <a:t>Цель исследования</a:t>
            </a:r>
            <a:r>
              <a:rPr lang="ru-RU" sz="2000" dirty="0"/>
              <a:t>: восстановить факты биографии моего прадедушки во время Битвы за Москву и показать, какую роль в истории Великой Отечественной войны  сыграло поколение наших дедушек и бабушек, в судьбы которых вмешалась Великая Отечественная война.</a:t>
            </a:r>
          </a:p>
          <a:p>
            <a:endParaRPr lang="ru-RU" sz="2000" u="sng" dirty="0" smtClean="0"/>
          </a:p>
          <a:p>
            <a:r>
              <a:rPr lang="ru-RU" sz="2000" u="sng" dirty="0" smtClean="0"/>
              <a:t>Задачи </a:t>
            </a:r>
            <a:r>
              <a:rPr lang="ru-RU" sz="2000" u="sng" dirty="0"/>
              <a:t>исследования</a:t>
            </a:r>
            <a:r>
              <a:rPr lang="ru-RU" sz="2000" dirty="0"/>
              <a:t>: научиться работать с историческими материалами: газетами, фотографиями, географическими картами, собирать факты и анализировать информацию. </a:t>
            </a:r>
          </a:p>
          <a:p>
            <a:endParaRPr lang="ru-RU" sz="2000" u="sng" dirty="0" smtClean="0"/>
          </a:p>
          <a:p>
            <a:r>
              <a:rPr lang="ru-RU" sz="2000" u="sng" dirty="0" smtClean="0"/>
              <a:t>Предмет </a:t>
            </a:r>
            <a:r>
              <a:rPr lang="ru-RU" sz="2000" u="sng" dirty="0"/>
              <a:t>исследования</a:t>
            </a:r>
            <a:r>
              <a:rPr lang="ru-RU" sz="2000" dirty="0"/>
              <a:t>: Биография моего прадедушки Дмитриева Павла Васильевича.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6673"/>
            <a:ext cx="79928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Листая страницы… Защитник столицы.</a:t>
            </a:r>
          </a:p>
        </p:txBody>
      </p:sp>
    </p:spTree>
    <p:extLst>
      <p:ext uri="{BB962C8B-B14F-4D97-AF65-F5344CB8AC3E}">
        <p14:creationId xmlns:p14="http://schemas.microsoft.com/office/powerpoint/2010/main" val="15338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DCIM\102NIKON\DSCN2686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474" t="7711" r="9857" b="8668"/>
          <a:stretch/>
        </p:blipFill>
        <p:spPr bwMode="auto">
          <a:xfrm>
            <a:off x="755576" y="1340768"/>
            <a:ext cx="7929618" cy="499144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1418" r="17428" b="540"/>
          <a:stretch/>
        </p:blipFill>
        <p:spPr>
          <a:xfrm>
            <a:off x="539552" y="476672"/>
            <a:ext cx="3365773" cy="251290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2474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Я </a:t>
            </a:r>
            <a:r>
              <a:rPr lang="ru-RU" sz="2000" dirty="0"/>
              <a:t>рассказывала о старом семейном альбоме, который хранит чёрно-белые фотографии моих прадедушек – участников Великой Отечественной войны. Особое место в истории той самой страшной  войны занимает Битва за Москву. В той битве решалась не только судьба нашей страны, но и будущее всего мира. На защиту столицы были собраны все силы, встала вся страна. Среди защитников столицы был один из моих прадедушек – Дмитриев Павел Васильевич.</a:t>
            </a:r>
          </a:p>
          <a:p>
            <a:pPr algn="just"/>
            <a:r>
              <a:rPr lang="ru-RU" sz="2000" dirty="0" smtClean="0"/>
              <a:t>        Листая </a:t>
            </a:r>
            <a:r>
              <a:rPr lang="ru-RU" sz="2000" dirty="0"/>
              <a:t>страницы старого альбома, мой дедушка обратил моё внимание на фотографию прадедушки Паши, на которой он был молодым и в военной форме, на груди ордена и медали. Я поинтересовалась, за что прадедушка получил награды.</a:t>
            </a:r>
          </a:p>
          <a:p>
            <a:r>
              <a:rPr lang="ru-RU" sz="2000" dirty="0"/>
              <a:t>Сразу мне дедушка ответить не смог. Мы стали искать. Сначала посмотрели   наградные документы. Потом попалась статья в старенькой  газете. Обратились в военные архивы.   И вот что нам удалось выяснить: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6673"/>
            <a:ext cx="79928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rgbClr val="CC0000"/>
                </a:solidFill>
                <a:latin typeface="Georgia" panose="02040502050405020303" pitchFamily="18" charset="0"/>
              </a:rPr>
              <a:t>Листая страницы… Защитник столицы.</a:t>
            </a:r>
          </a:p>
        </p:txBody>
      </p:sp>
    </p:spTree>
    <p:extLst>
      <p:ext uri="{BB962C8B-B14F-4D97-AF65-F5344CB8AC3E}">
        <p14:creationId xmlns:p14="http://schemas.microsoft.com/office/powerpoint/2010/main" val="13384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5144" y="260648"/>
            <a:ext cx="80032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CC0000"/>
                </a:solidFill>
                <a:latin typeface="Georgia" panose="02040502050405020303" pitchFamily="18" charset="0"/>
              </a:rPr>
              <a:t>Дмитриев Павел Васильевич</a:t>
            </a:r>
            <a:r>
              <a:rPr lang="ru-RU" sz="4400" b="1" dirty="0">
                <a:solidFill>
                  <a:srgbClr val="CC0000"/>
                </a:solidFill>
                <a:latin typeface="Georgia" panose="02040502050405020303" pitchFamily="18" charset="0"/>
              </a:rPr>
              <a:t/>
            </a:r>
            <a:br>
              <a:rPr lang="ru-RU" sz="4400" b="1" dirty="0">
                <a:solidFill>
                  <a:srgbClr val="CC0000"/>
                </a:solidFill>
                <a:latin typeface="Georgia" panose="02040502050405020303" pitchFamily="18" charset="0"/>
              </a:rPr>
            </a:br>
            <a:r>
              <a:rPr lang="ru-RU" sz="2700" b="1" dirty="0">
                <a:solidFill>
                  <a:srgbClr val="CC0000"/>
                </a:solidFill>
                <a:latin typeface="Georgia" panose="02040502050405020303" pitchFamily="18" charset="0"/>
              </a:rPr>
              <a:t>(23.03.1923 – 05.02.1994)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/>
          <a:stretch>
            <a:fillRect/>
          </a:stretch>
        </p:blipFill>
        <p:spPr>
          <a:xfrm rot="5400000">
            <a:off x="533730" y="1892265"/>
            <a:ext cx="3806721" cy="270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1680" y="5085184"/>
            <a:ext cx="4848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Листая страницы старого альбома, мой дедушка обратил моё внимание на фотографию прадедушки Паши, на которой он был молодым и в военной форме, на груди ордена и медали. Я поинтересовалась, за что прадедушка получил </a:t>
            </a:r>
            <a:r>
              <a:rPr lang="ru-RU" sz="1600" b="1" dirty="0" smtClean="0"/>
              <a:t>награды?</a:t>
            </a:r>
            <a:endParaRPr lang="ru-RU" sz="1600" b="1" dirty="0"/>
          </a:p>
        </p:txBody>
      </p:sp>
      <p:pic>
        <p:nvPicPr>
          <p:cNvPr id="6" name="Рисунок 5" descr="C:\Users\Гость\Desktop\фото\моя папка\IMG_42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6004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ость\Desktop\Новая папка (2)\IMG_4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2843" r="5891" b="1771"/>
          <a:stretch/>
        </p:blipFill>
        <p:spPr bwMode="auto">
          <a:xfrm rot="5400000">
            <a:off x="364481" y="1433720"/>
            <a:ext cx="4410074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C0000"/>
                </a:solidFill>
                <a:latin typeface="Georgia" pitchFamily="18" charset="0"/>
              </a:rPr>
              <a:t>1941 - 1942</a:t>
            </a:r>
            <a:endParaRPr lang="ru-RU" sz="54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5" name="Содержимое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7717" y="1650418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5524707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dirty="0"/>
              <a:t>Прадедушка, Павел Васильевич Дмитриев, родился в 1923 году в Сибири. </a:t>
            </a:r>
            <a:endParaRPr lang="ru-RU" dirty="0" smtClean="0"/>
          </a:p>
          <a:p>
            <a:pPr algn="ctr"/>
            <a:r>
              <a:rPr lang="ru-RU" dirty="0" smtClean="0"/>
              <a:t>Когда </a:t>
            </a:r>
            <a:r>
              <a:rPr lang="ru-RU" dirty="0"/>
              <a:t>началась война, Павел работал электрослесарем в Ачинском районе Красноярского края. По комсомольскому призыву добровольцем пошёл на фронт.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497707" y="0"/>
            <a:ext cx="8229600" cy="89492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C0000"/>
                </a:solidFill>
                <a:latin typeface="Georgia" pitchFamily="18" charset="0"/>
              </a:rPr>
              <a:t>1941 - 1942</a:t>
            </a:r>
            <a:endParaRPr lang="ru-RU" sz="54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1026" name="Picture 2" descr="E:\Урлик Алиса 2016-2017\война\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29" y="1077387"/>
            <a:ext cx="3915843" cy="259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Урлик Алиса 2016-2017\война\jlndPj6JF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0" y="3932262"/>
            <a:ext cx="3656280" cy="26005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4" descr="https://1.bp.blogspot.com/-O0ZviXxiGTw/Vt2D84JQJwI/AAAAAAAABRk/LU2fkKSEfbo/s1600/3%2B%25D1%2583%25D0%25B0%2B%25D0%25BB%25D1%258B%25D0%25B6.GIF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6546" y="3149007"/>
            <a:ext cx="3794126" cy="35127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944" y="908720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1941 году  создавались лыжные батальоны.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лыжные батальоны брали молодых, физически крепких и морально выносливых парней. </a:t>
            </a:r>
            <a:r>
              <a:rPr lang="ru-RU" dirty="0"/>
              <a:t>Туда и попал прадедушка Паша. Лыжникам </a:t>
            </a:r>
            <a:r>
              <a:rPr lang="ru-RU" dirty="0"/>
              <a:t>первой военной зимы досталась самая трудная </a:t>
            </a:r>
            <a:r>
              <a:rPr lang="ru-RU" dirty="0" smtClean="0"/>
              <a:t>и </a:t>
            </a:r>
            <a:r>
              <a:rPr lang="ru-RU" dirty="0"/>
              <a:t>незавидная солдатская судьба. </a:t>
            </a:r>
            <a:endParaRPr lang="ru-RU" dirty="0" smtClean="0"/>
          </a:p>
          <a:p>
            <a:pPr algn="just"/>
            <a:r>
              <a:rPr lang="ru-RU" dirty="0" smtClean="0"/>
              <a:t>Не </a:t>
            </a:r>
            <a:r>
              <a:rPr lang="ru-RU" dirty="0"/>
              <a:t>было боевого опыта, были большие потери. Несмотря на все трудности, лыжники до конца выполнили свой солдатский долг.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5707605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C0000"/>
                </a:solidFill>
              </a:rPr>
              <a:t>Когда в руинах тлели города,</a:t>
            </a:r>
          </a:p>
          <a:p>
            <a:r>
              <a:rPr lang="ru-RU" sz="1400" b="1" dirty="0">
                <a:solidFill>
                  <a:srgbClr val="CC0000"/>
                </a:solidFill>
              </a:rPr>
              <a:t>Когда враги у стен Москвы стояли,</a:t>
            </a:r>
          </a:p>
          <a:p>
            <a:r>
              <a:rPr lang="ru-RU" sz="1400" b="1" dirty="0">
                <a:solidFill>
                  <a:srgbClr val="CC0000"/>
                </a:solidFill>
              </a:rPr>
              <a:t>Сражались насмерть на передовой </a:t>
            </a:r>
            <a:r>
              <a:rPr lang="ru-RU" sz="1400" b="1" dirty="0" smtClean="0">
                <a:solidFill>
                  <a:srgbClr val="CC0000"/>
                </a:solidFill>
              </a:rPr>
              <a:t>тогда </a:t>
            </a:r>
          </a:p>
          <a:p>
            <a:r>
              <a:rPr lang="ru-RU" sz="1400" b="1" dirty="0" smtClean="0">
                <a:solidFill>
                  <a:srgbClr val="CC0000"/>
                </a:solidFill>
              </a:rPr>
              <a:t>Сибиряки</a:t>
            </a:r>
            <a:r>
              <a:rPr lang="ru-RU" sz="1400" b="1" dirty="0">
                <a:solidFill>
                  <a:srgbClr val="CC0000"/>
                </a:solidFill>
              </a:rPr>
              <a:t>. И слово верное сдержали.</a:t>
            </a:r>
          </a:p>
        </p:txBody>
      </p:sp>
    </p:spTree>
    <p:extLst>
      <p:ext uri="{BB962C8B-B14F-4D97-AF65-F5344CB8AC3E}">
        <p14:creationId xmlns:p14="http://schemas.microsoft.com/office/powerpoint/2010/main" val="32493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5921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Georgia" pitchFamily="18" charset="0"/>
              </a:rPr>
              <a:t>263 истребительный лыжный батальон  4-ой армии Западного фронта</a:t>
            </a:r>
            <a:endParaRPr lang="ru-RU" sz="32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6" name="Объект 5" descr="E:\DCIM\102NIKON\DSCN268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4059238" cy="304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Урлик Алиса 2016-2017\война\схема торопецкая операция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5" y="1412776"/>
            <a:ext cx="455532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486916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Прадедушка  Паша сражался на Калининском фронте.  Был командиром отделения связи в 263 отдельном истребительном батальоне 4-ой Ударной Армии. Их батальон воевал в районе городов Осташков и Торопец (сейчас это  Тверская область).</a:t>
            </a:r>
            <a:endParaRPr lang="ru-RU" dirty="0"/>
          </a:p>
        </p:txBody>
      </p:sp>
      <p:pic>
        <p:nvPicPr>
          <p:cNvPr id="2052" name="Picture 4" descr="E:\Урлик Алиса 2016-2017\война\309 с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024336" cy="19553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aralbum.ru/wp-content/uploads/2010/11/IMG_1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53" y="3329382"/>
            <a:ext cx="2151583" cy="310520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uloma-51.ru/tinybrowser/images/image/foto-na-zagruzku-zame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1" y="2897872"/>
            <a:ext cx="2702613" cy="170585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76" y="914722"/>
            <a:ext cx="8536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</a:t>
            </a:r>
            <a:r>
              <a:rPr lang="ru-RU" sz="1500" dirty="0" smtClean="0"/>
              <a:t>По </a:t>
            </a:r>
            <a:r>
              <a:rPr lang="ru-RU" sz="1500" dirty="0"/>
              <a:t>воспоминаниям прадедушки: «Вроде бы ничего героического  не совершил, воевал, как и  все, обеспечивал связь с миномётной ротой. И вдруг награда – медаль «За боевые заслуги».</a:t>
            </a:r>
          </a:p>
          <a:p>
            <a:pPr algn="just"/>
            <a:r>
              <a:rPr lang="ru-RU" sz="1500" dirty="0"/>
              <a:t>         А получил он свою первую медаль  вот за что: телефонная связь была прервана. Вместе с напарником Павлом </a:t>
            </a:r>
            <a:r>
              <a:rPr lang="ru-RU" sz="1500" dirty="0" err="1"/>
              <a:t>Чеблаковым</a:t>
            </a:r>
            <a:r>
              <a:rPr lang="ru-RU" sz="1500" dirty="0"/>
              <a:t> восстановили связь  и с  позиций, близких к немецкой обороне, вели корректировку огня миномётной роты, которая безошибочно уничтожила дом с немецкими офицерами. </a:t>
            </a:r>
            <a:r>
              <a:rPr lang="ru-RU" sz="1500" dirty="0" smtClean="0"/>
              <a:t> Солдат </a:t>
            </a:r>
            <a:r>
              <a:rPr lang="ru-RU" sz="1500" dirty="0"/>
              <a:t>есть солдат. Куда пошлют, там и служит. «Сменив» специальность, прадедушка, участвуя в разведке, вместе с другими бойцами, доставил «языка» в чине «подполковника». В награду - орден Красной Звезды. </a:t>
            </a:r>
            <a:endParaRPr lang="ru-RU" b="1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460375" y="19794"/>
            <a:ext cx="8229600" cy="8949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CC0000"/>
                </a:solidFill>
                <a:latin typeface="Georgia" pitchFamily="18" charset="0"/>
              </a:rPr>
              <a:t>1941 - 1942</a:t>
            </a:r>
            <a:endParaRPr lang="ru-RU" sz="54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3" name="AutoShape 10" descr="http://pictureloop.ru/images/1306817_medal-za-voennye-zaslug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 descr="http://pictureloop.ru/images/1306817_medal-za-voennye-zaslug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8" descr="F:\Погожевы проект\image0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603730"/>
            <a:ext cx="943273" cy="16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" descr="http://waralbum.ru/wp-content/uploads/yapb_cache/img_1864.368ps2jrng4kwo8s00cwwgok0.ejcuplo1l0oo0sk8c40s8osc4.th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57" y="3068960"/>
            <a:ext cx="3465115" cy="21786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static.novayagazeta.ru/storage/c/2014/05/07/1399424401_099395_6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t="15162" r="43663"/>
          <a:stretch/>
        </p:blipFill>
        <p:spPr bwMode="auto">
          <a:xfrm>
            <a:off x="4065736" y="4000043"/>
            <a:ext cx="2528937" cy="27061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7" y="4991334"/>
            <a:ext cx="1280112" cy="170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11613" y="6249920"/>
            <a:ext cx="274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Орден </a:t>
            </a:r>
            <a:r>
              <a:rPr lang="ru-RU" dirty="0"/>
              <a:t>Красной Звезды.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3722" y="6249920"/>
            <a:ext cx="32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Медаль «За боевые заслуги».</a:t>
            </a:r>
          </a:p>
        </p:txBody>
      </p:sp>
    </p:spTree>
    <p:extLst>
      <p:ext uri="{BB962C8B-B14F-4D97-AF65-F5344CB8AC3E}">
        <p14:creationId xmlns:p14="http://schemas.microsoft.com/office/powerpoint/2010/main" val="22975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1098</TotalTime>
  <Words>923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Государственное бюджетное общеобразовательное  учреждение «Школа № 1542»  Школьный корпус № 1 Военно-исторический музей  «Наши деды – славные победы»</vt:lpstr>
      <vt:lpstr>Презентация PowerPoint</vt:lpstr>
      <vt:lpstr>Презентация PowerPoint</vt:lpstr>
      <vt:lpstr>Презентация PowerPoint</vt:lpstr>
      <vt:lpstr>        Дмитриев Павел Васильевич (23.03.1923 – 05.02.1994)</vt:lpstr>
      <vt:lpstr>1941 - 1942</vt:lpstr>
      <vt:lpstr>1941 - 1942</vt:lpstr>
      <vt:lpstr>263 истребительный лыжный батальон  4-ой армии Западного фронта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гимназия № 1542</dc:title>
  <dc:creator>Гость</dc:creator>
  <cp:lastModifiedBy>Секретарь</cp:lastModifiedBy>
  <cp:revision>104</cp:revision>
  <dcterms:created xsi:type="dcterms:W3CDTF">2014-12-14T12:13:10Z</dcterms:created>
  <dcterms:modified xsi:type="dcterms:W3CDTF">2018-01-23T14:25:02Z</dcterms:modified>
</cp:coreProperties>
</file>