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80" r:id="rId3"/>
    <p:sldId id="259" r:id="rId4"/>
    <p:sldId id="257" r:id="rId5"/>
    <p:sldId id="258" r:id="rId6"/>
    <p:sldId id="274" r:id="rId7"/>
    <p:sldId id="273" r:id="rId8"/>
    <p:sldId id="271" r:id="rId9"/>
    <p:sldId id="263" r:id="rId10"/>
    <p:sldId id="264" r:id="rId11"/>
    <p:sldId id="275" r:id="rId12"/>
    <p:sldId id="267" r:id="rId13"/>
    <p:sldId id="268" r:id="rId14"/>
    <p:sldId id="269" r:id="rId15"/>
    <p:sldId id="270" r:id="rId16"/>
    <p:sldId id="276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7C4E-69F1-4B0D-9D67-6360D94CC99F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8100-045D-461F-B79E-36F8C2BEE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8100-045D-461F-B79E-36F8C2BEE18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3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656784" cy="4464496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r>
              <a:rPr lang="ru-RU" sz="87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Мы вас помним…  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(страницы семейного архива)</a:t>
            </a:r>
          </a:p>
          <a:p>
            <a:endParaRPr lang="ru-RU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3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3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Проект ученицы 1-Г класса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Алисы </a:t>
            </a:r>
            <a:r>
              <a:rPr lang="ru-RU" sz="3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Урлик</a:t>
            </a:r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Руководитель</a:t>
            </a:r>
            <a:endParaRPr lang="ru-RU" sz="3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Булавина Е.Н.</a:t>
            </a:r>
            <a:endParaRPr lang="ru-RU" sz="3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3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3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Москва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2015</a:t>
            </a:r>
            <a:endParaRPr lang="ru-RU" sz="3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8064896" cy="122413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Государственное бюджетное общеобразовательное учреждение города Москвы «Гимназия № 1542»</a:t>
            </a:r>
            <a:r>
              <a:rPr lang="ru-RU" sz="2800" dirty="0" smtClean="0">
                <a:latin typeface="Georgia" panose="02040502050405020303" pitchFamily="18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</a:rPr>
            </a:b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77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59936" cy="53312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Прадедушка остался служить  в армии в автомобильных войсках  и ушёл на пенсию в 1974 году.  </a:t>
            </a:r>
          </a:p>
          <a:p>
            <a:pPr marL="0" indent="0">
              <a:buNone/>
            </a:pPr>
            <a:r>
              <a:rPr lang="ru-RU" dirty="0" smtClean="0"/>
              <a:t>Он жил на Дальнем Востоке, в </a:t>
            </a:r>
            <a:r>
              <a:rPr lang="ru-RU" smtClean="0"/>
              <a:t>городе Белогорске Амурской </a:t>
            </a:r>
            <a:r>
              <a:rPr lang="ru-RU" dirty="0" smtClean="0"/>
              <a:t>области. Дедушка передавал свой опыт и учил молодых автомобилистов.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3770" y="1279256"/>
            <a:ext cx="5904336" cy="41551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67803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Дедушкины награды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49922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88091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Сметанкин</a:t>
            </a:r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Николай Илларионович</a:t>
            </a:r>
            <a:b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(16.11.1927 – 02.06.1985)</a:t>
            </a:r>
            <a:endParaRPr lang="ru-RU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Это мой прадедушка Коля. В 1944 году его призвали в армию. Дедушке было 17 лет. На фронт он не попал, а закончил курсы шофёров и 7 лет был в армии. Дедушка возил </a:t>
            </a:r>
          </a:p>
          <a:p>
            <a:pPr marL="0" indent="0">
              <a:buNone/>
            </a:pPr>
            <a:r>
              <a:rPr lang="ru-RU" dirty="0" smtClean="0"/>
              <a:t> корреспондента </a:t>
            </a:r>
          </a:p>
          <a:p>
            <a:pPr marL="0" indent="0">
              <a:buNone/>
            </a:pPr>
            <a:r>
              <a:rPr lang="ru-RU" dirty="0" smtClean="0"/>
              <a:t>газеты «Красная </a:t>
            </a:r>
          </a:p>
          <a:p>
            <a:pPr marL="0" indent="0">
              <a:buNone/>
            </a:pPr>
            <a:r>
              <a:rPr lang="ru-RU" dirty="0" smtClean="0"/>
              <a:t>Звезда» и был с ним </a:t>
            </a:r>
          </a:p>
          <a:p>
            <a:pPr marL="0" indent="0">
              <a:buNone/>
            </a:pPr>
            <a:r>
              <a:rPr lang="ru-RU" dirty="0" smtClean="0"/>
              <a:t>в разных странах.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328" y="2228528"/>
            <a:ext cx="4895528" cy="3552056"/>
          </a:xfrm>
          <a:prstGeom prst="rect">
            <a:avLst/>
          </a:prstGeom>
        </p:spPr>
      </p:pic>
      <p:pic>
        <p:nvPicPr>
          <p:cNvPr id="8" name="Picture 8" descr="https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4556"/>
            <a:ext cx="1800200" cy="25927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31829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Страницы дедушкиного альбома.</a:t>
            </a:r>
            <a:b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1945-1951, Германия, Венгрия, Румыния, Польша, Чехословакия</a:t>
            </a:r>
            <a:endParaRPr lang="ru-RU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7908"/>
            <a:ext cx="8280920" cy="480902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09598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71352"/>
              </p:ext>
            </p:extLst>
          </p:nvPr>
        </p:nvGraphicFramePr>
        <p:xfrm>
          <a:off x="457200" y="520183"/>
          <a:ext cx="3221924" cy="6080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006"/>
                <a:gridCol w="929959"/>
                <a:gridCol w="929959"/>
              </a:tblGrid>
              <a:tr h="59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Информация из донесения о безвозвратных </a:t>
                      </a:r>
                      <a:r>
                        <a:rPr lang="ru-RU" sz="1200" dirty="0" smtClean="0">
                          <a:effectLst/>
                        </a:rPr>
                        <a:t>потерях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Дмитриев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Ефим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Васильевич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рождения/Возраст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__.__.1917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Последнее место службы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СД 261 СП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382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Воинское звание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лейтенант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382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Причина выбытия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убит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выбытия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01.05.1942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ЦАМО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фонда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описи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818883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77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дела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26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059936" cy="5619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Дмитриев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Ефим Васильевич.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Это родной брат моего прадедушки Паши. </a:t>
            </a:r>
          </a:p>
          <a:p>
            <a:pPr marL="0" indent="0">
              <a:buNone/>
            </a:pPr>
            <a:r>
              <a:rPr lang="ru-RU" dirty="0" smtClean="0"/>
              <a:t>Родился в 1917 году. Ушёл на фронт в 1941 году. Дома остались двое детей – сын и дочь. Погиб 1 мая 1942 года. К сожалению, у нас нет его фотографии.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3240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764706"/>
            <a:ext cx="3322712" cy="5331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Дмитриев Е.В.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погиб</a:t>
            </a:r>
          </a:p>
          <a:p>
            <a:pPr marL="0" indent="0">
              <a:buNone/>
            </a:pPr>
            <a:r>
              <a:rPr lang="ru-RU" dirty="0" smtClean="0"/>
              <a:t> в деревне Мостки,  </a:t>
            </a:r>
            <a:r>
              <a:rPr lang="ru-RU" dirty="0" err="1" smtClean="0"/>
              <a:t>Чудовского</a:t>
            </a:r>
            <a:r>
              <a:rPr lang="ru-RU" dirty="0" smtClean="0"/>
              <a:t> района,  Новгородской области. Это фотография братской могилы, в которой он похоронен. Её нашли мои дедушка Володя и бабушка Лена Дмитриевы  в 1982 году.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876" y="1232760"/>
            <a:ext cx="597666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01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Сын и внук погибшего фронтовика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5003"/>
            <a:ext cx="4059238" cy="288032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Дмитриев Владимир Ефимович</a:t>
            </a:r>
          </a:p>
          <a:p>
            <a:pPr marL="0" indent="0">
              <a:buNone/>
            </a:pPr>
            <a:r>
              <a:rPr lang="ru-RU" dirty="0" smtClean="0"/>
              <a:t> ( 24.04.1937- 15.01.2009).</a:t>
            </a:r>
          </a:p>
          <a:p>
            <a:pPr marL="0" indent="0">
              <a:buNone/>
            </a:pPr>
            <a:r>
              <a:rPr lang="ru-RU" dirty="0" smtClean="0"/>
              <a:t>Сын фронтовика стал доктором сельскохозяйственных наук. Всю жизнь работал в Сибири.  Писал стихи, растил детей и внуков. Внук Станислав – студент сельскохозяйственного института.  </a:t>
            </a:r>
            <a:endParaRPr lang="ru-RU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869">
            <a:off x="915068" y="4246577"/>
            <a:ext cx="2613106" cy="20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61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403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latin typeface="Georgia" panose="02040502050405020303" pitchFamily="18" charset="0"/>
              </a:rPr>
              <a:t>В нашем альбоме ещё много страниц. На них я вижу своих дедушек и бабушек, маму и папу, тётушек, братьев и сестёр. У нас большая, дружная семья. Ну, а тех, кого уже нет с нами… </a:t>
            </a:r>
          </a:p>
          <a:p>
            <a:pPr marL="0" indent="0" algn="ctr">
              <a:buNone/>
            </a:pPr>
            <a:endParaRPr lang="ru-RU" sz="36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Georgia" panose="02040502050405020303" pitchFamily="18" charset="0"/>
              </a:rPr>
              <a:t>Мы их всех помним…</a:t>
            </a:r>
            <a:endParaRPr lang="ru-RU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455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9942" y="126876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Спасибо за внимание</a:t>
            </a: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942" y="4149080"/>
            <a:ext cx="649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работе использованы материалы семейного архива и материалы из архива Министерства обороны РФ.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689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1152128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ru-RU" sz="9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Военно-исторический музей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ru-RU" sz="9600" b="1" i="1" dirty="0" smtClean="0">
                <a:solidFill>
                  <a:srgbClr val="9E0000"/>
                </a:solidFill>
                <a:latin typeface="Georgia" panose="02040502050405020303" pitchFamily="18" charset="0"/>
              </a:rPr>
              <a:t>«Наши деды – славные победы»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Руководитель: Булавина Е.Н.</a:t>
            </a:r>
            <a:endParaRPr lang="ru-RU" sz="80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064896" cy="122413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Государственное бюджетное общеобразовательное учреждение города Москвы «Гимназия № 1542»</a:t>
            </a:r>
            <a:r>
              <a:rPr lang="ru-RU" sz="2800" dirty="0" smtClean="0">
                <a:latin typeface="Georgia" panose="02040502050405020303" pitchFamily="18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</a:rPr>
            </a:b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C:\Documents and Settings\Елена\Мои документы\МУЗЕЙ\ПЕРЕСЕРТИФИКАЦИЯ МУЗЕЯ 2014\Фото\эксп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152461" cy="3114346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</p:pic>
      <p:pic>
        <p:nvPicPr>
          <p:cNvPr id="1027" name="Picture 3" descr="C:\Documents and Settings\Елена\Мои документы\МУЗЕЙ\ПЕРЕСЕРТИФИКАЦИЯ МУЗЕЯ 2014\Фото\экс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080453" cy="306034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94577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96944" cy="6264696"/>
          </a:xfr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Наш  альбом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385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428491" cy="2952327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Красноармеец  </a:t>
            </a:r>
            <a:r>
              <a:rPr lang="ru-RU" sz="3600" dirty="0" smtClean="0">
                <a:latin typeface="Georgia" pitchFamily="18" charset="0"/>
              </a:rPr>
              <a:t>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Дудников Николай Алексеевич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700808"/>
            <a:ext cx="41044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Прапрадедушка Дудников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Николай Алексеевич.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(27.10.1905 г. – 22.09.1984 г.)</a:t>
            </a:r>
          </a:p>
          <a:p>
            <a:pPr algn="ctr"/>
            <a:endParaRPr lang="ru-RU" sz="1600" b="1" dirty="0" smtClean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Дедушка родился на Дону. Работал на заводе слесарем.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В 1942 году, когда фашисты подошли к Новочеркасску Ростовской области,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дедушку призвали в армию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86916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Военный билет моего  прапрадедушки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Дудникова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 Николая Алексеевича.</a:t>
            </a:r>
          </a:p>
        </p:txBody>
      </p:sp>
    </p:spTree>
    <p:extLst>
      <p:ext uri="{BB962C8B-B14F-4D97-AF65-F5344CB8AC3E}">
        <p14:creationId xmlns:p14="http://schemas.microsoft.com/office/powerpoint/2010/main" val="22588473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024"/>
            <a:ext cx="4538749" cy="3458095"/>
          </a:xfrm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Дедушка дошёл до Франкфурта – на Одере. Это его медали.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2" descr="MOsvWarsA.jpg (37331 byte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1373162" cy="22419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4" descr="https://upload.wikimedia.org/wikipedia/commons/a/a0/Medal_for_Merit_in_Comb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543446" cy="22419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6" descr="https://upload.wikimedia.org/wikipedia/commons/6/69/Medal_defense_of_Caucas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3"/>
            <a:ext cx="1373162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8" descr="https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" y="4077072"/>
            <a:ext cx="1488210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8" descr="https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0" y="4077072"/>
            <a:ext cx="1488210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36889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ость\Desktop\Новая папка (2)\IMG_4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188" y="2128676"/>
            <a:ext cx="4954115" cy="39543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181" y="2485677"/>
            <a:ext cx="4594074" cy="3600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Дмитриев </a:t>
            </a:r>
            <a:r>
              <a:rPr lang="ru-RU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Павел </a:t>
            </a: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Васильевич</a:t>
            </a:r>
            <a:b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(23.03.1923 – 05.02.1994)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418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48" y="0"/>
            <a:ext cx="8229600" cy="206084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  <a:endParaRPr lang="ru-RU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753556"/>
            <a:ext cx="4059936" cy="5627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  <a:r>
              <a:rPr lang="ru-RU" dirty="0" smtClean="0">
                <a:latin typeface="Georgia" panose="02040502050405020303" pitchFamily="18" charset="0"/>
              </a:rPr>
              <a:t>Я не видела  прадедушку Пашу.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По комсомольскому призыву он добровольцем пошёл на фронт. Дедушка родился в Сибири, воевал на Калининском фронте. В  феврале 1942 года после тяжёлого </a:t>
            </a:r>
            <a:r>
              <a:rPr lang="ru-RU" dirty="0">
                <a:latin typeface="Georgia" panose="02040502050405020303" pitchFamily="18" charset="0"/>
              </a:rPr>
              <a:t>ранения в руку и лечения в госпитале, дедушка попал в училище и стал офицером.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8962" y="1537744"/>
            <a:ext cx="5616624" cy="40705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787023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894483" cy="55446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75511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5831" y="764704"/>
            <a:ext cx="5558337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1800" y="620688"/>
            <a:ext cx="1984248" cy="4713312"/>
          </a:xfrm>
        </p:spPr>
        <p:txBody>
          <a:bodyPr/>
          <a:lstStyle/>
          <a:p>
            <a:r>
              <a:rPr lang="ru-RU" sz="1800" b="1" dirty="0" smtClean="0">
                <a:latin typeface="Georgia" panose="02040502050405020303" pitchFamily="18" charset="0"/>
              </a:rPr>
              <a:t>Дедушка воевал с японцами на Дальнем  Востоке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5735561" cy="4700875"/>
          </a:xfrm>
          <a:prstGeom prst="rect">
            <a:avLst/>
          </a:prstGeom>
          <a:noFill/>
        </p:spPr>
      </p:pic>
      <p:pic>
        <p:nvPicPr>
          <p:cNvPr id="1026" name="Picture 2" descr="C:\Users\Гость\Desktop\Новая папка (2)\IMG_4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76" y="3573016"/>
            <a:ext cx="40647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281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467</TotalTime>
  <Words>284</Words>
  <Application>Microsoft Office PowerPoint</Application>
  <PresentationFormat>Экран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   Государственное бюджетное общеобразовательное учреждение города Москвы «Гимназия № 1542» </vt:lpstr>
      <vt:lpstr>    Государственное бюджетное общеобразовательное учреждение города Москвы «Гимназия № 1542» </vt:lpstr>
      <vt:lpstr>Наш  альбом</vt:lpstr>
      <vt:lpstr>Красноармеец    Дудников Николай Алексеевич</vt:lpstr>
      <vt:lpstr>Дедушка дошёл до Франкфурта – на Одере. Это его медали. </vt:lpstr>
      <vt:lpstr>Дмитриев Павел Васильевич (23.03.1923 – 05.02.1994)</vt:lpstr>
      <vt:lpstr>)</vt:lpstr>
      <vt:lpstr>Презентация PowerPoint</vt:lpstr>
      <vt:lpstr>Презентация PowerPoint</vt:lpstr>
      <vt:lpstr>Презентация PowerPoint</vt:lpstr>
      <vt:lpstr>Дедушкины награды</vt:lpstr>
      <vt:lpstr>Сметанкин Николай Илларионович (16.11.1927 – 02.06.1985)</vt:lpstr>
      <vt:lpstr>Страницы дедушкиного альбома. 1945-1951, Германия, Венгрия, Румыния, Польша, Чехословакия</vt:lpstr>
      <vt:lpstr>Презентация PowerPoint</vt:lpstr>
      <vt:lpstr>Презентация PowerPoint</vt:lpstr>
      <vt:lpstr>Сын и внук погибшего фронтовика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гимназия № 1542  </dc:title>
  <dc:creator>Гость</dc:creator>
  <cp:lastModifiedBy>Секретарь</cp:lastModifiedBy>
  <cp:revision>59</cp:revision>
  <dcterms:created xsi:type="dcterms:W3CDTF">2014-12-14T12:13:10Z</dcterms:created>
  <dcterms:modified xsi:type="dcterms:W3CDTF">2018-01-23T12:03:00Z</dcterms:modified>
</cp:coreProperties>
</file>