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0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47C3-D373-4B77-A077-F0C0374D982B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6BE-7A5E-4915-A11F-FB4ABBD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47C3-D373-4B77-A077-F0C0374D982B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6BE-7A5E-4915-A11F-FB4ABBD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47C3-D373-4B77-A077-F0C0374D982B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6BE-7A5E-4915-A11F-FB4ABBD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47C3-D373-4B77-A077-F0C0374D982B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6BE-7A5E-4915-A11F-FB4ABBD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47C3-D373-4B77-A077-F0C0374D982B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6BE-7A5E-4915-A11F-FB4ABBD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47C3-D373-4B77-A077-F0C0374D982B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6BE-7A5E-4915-A11F-FB4ABBD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47C3-D373-4B77-A077-F0C0374D982B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6BE-7A5E-4915-A11F-FB4ABBD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47C3-D373-4B77-A077-F0C0374D982B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6BE-7A5E-4915-A11F-FB4ABBD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47C3-D373-4B77-A077-F0C0374D982B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6BE-7A5E-4915-A11F-FB4ABBD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47C3-D373-4B77-A077-F0C0374D982B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6BE-7A5E-4915-A11F-FB4ABBD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47C3-D373-4B77-A077-F0C0374D982B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6BE-7A5E-4915-A11F-FB4ABBD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647C3-D373-4B77-A077-F0C0374D982B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AC6BE-7A5E-4915-A11F-FB4ABBD89E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357430"/>
            <a:ext cx="7772400" cy="1857388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Страницы семейной славы</a:t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Путеводитель по страницам военной истории моего города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57356" y="4786322"/>
            <a:ext cx="4357718" cy="2071678"/>
          </a:xfrm>
        </p:spPr>
        <p:txBody>
          <a:bodyPr>
            <a:normAutofit fontScale="77500" lnSpcReduction="20000"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 Петров Роман</a:t>
            </a:r>
          </a:p>
          <a:p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 Воропаева М.Л.</a:t>
            </a:r>
          </a:p>
          <a:p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User\Desktop\original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221297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3315" name="Picture 3" descr="C:\Users\User\Desktop\стр\фото в пр\gerb-staryj-oskol-201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500570"/>
            <a:ext cx="1500198" cy="2143140"/>
          </a:xfrm>
          <a:prstGeom prst="rect">
            <a:avLst/>
          </a:prstGeom>
          <a:noFill/>
        </p:spPr>
      </p:pic>
      <p:pic>
        <p:nvPicPr>
          <p:cNvPr id="13316" name="Picture 4" descr="C:\Users\User\Desktop\стр\фото в пр\ord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4643446"/>
            <a:ext cx="2714644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6215"/>
        </p:xfrm>
        <a:graphic>
          <a:graphicData uri="http://schemas.openxmlformats.org/presentationml/2006/ole">
            <p:oleObj spid="_x0000_s1026" name="Презентация" r:id="rId3" imgW="4570378" imgH="3427462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016-2017\16-17 2 полугодие\Бессмертный полк\Петров Ром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сколько ещё героических историй можно узнать из названия улицы или микрорайона! Я думаю, что память о наших защитниках должна жить в памяти народа, а чтобы мои ровесники знали героев Родины надо возродить традицию присвоения классам и школам их легендарных имён. </a:t>
            </a:r>
          </a:p>
        </p:txBody>
      </p:sp>
      <p:pic>
        <p:nvPicPr>
          <p:cNvPr id="3074" name="Picture 2" descr="C:\Users\User\Desktop\стр\фото в пр\staryy-oskol-otmetil-svoy-den-rozhdeniya_2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8572560" cy="50006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стр\фото в пр\17_staryj_osko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1511288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Я родился и живу в замечательном городе воинской славы – Старом Осколе. В 2011 году ему было присвоено почетное звание «Город воинской славы».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User\Desktop\15050816423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8358246" cy="47149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43998" cy="150019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 февраля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старооскольцы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отмечают как День освобождения Старого Оскола от немецко-фашистских захватчиков. Это День памяти погибших защитников города.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Desktop\стр\фото в пр\город вои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8429684" cy="475297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Участвуя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создании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школьного музея Воинской славы, я решил собрать материал не только о своих прадедушках, участниках Великой Отечественной войны, но 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составить «Путеводитель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страницам военной истории любимого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города»,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поближе познакомиться с его историей.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User\Desktop\стр\v-den-osvobozhdenija-Starogo-Oskola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357430"/>
            <a:ext cx="3143272" cy="42862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0244" name="Picture 4" descr="C:\Users\User\Desktop\стр\v-den-osvobozhdenija-Starogo-Oskola-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214554"/>
            <a:ext cx="5214974" cy="442915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8858280" cy="4525963"/>
          </a:xfrm>
        </p:spPr>
        <p:txBody>
          <a:bodyPr>
            <a:normAutofit fontScale="55000" lnSpcReduction="20000"/>
          </a:bodyPr>
          <a:lstStyle/>
          <a:p>
            <a:pPr algn="just">
              <a:buNone/>
            </a:pPr>
            <a:r>
              <a:rPr lang="ru-RU" dirty="0" smtClean="0"/>
              <a:t>  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Нельзя выразить словами то состояние, которое охватывает человека при упоминании о войне. Она несет с собой страшное напряжение, боль, горе, разлуку, страдания и муки миллионов людей. К большому сожалению, мы иногда забываем, что была война, гибли люди, и не задумываемся, что тех, кто пережил ее, становится с каждым днём все меньше и меньше. Кажется, что она где-то далеко, никогда не коснется и не затронет нас. Для того чтобы как-то предотвратить, избежать ее, мы должны хранить свято память о тех, кто сражался за Родину и сложил свои головы на поле битвы.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Многое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узнаём о войне из фильмов, исторических документов, школьных учебников, но редко задумываемся над вопросом, чьими именами названы улицы нашего родного города. Оказывается, в названии улиц встречаются не только Виноградная, Юбилейная, проспект Металлургов, но и имена, фамилии Героев Великой Отечественной войны. Изучая карту Старого Оскола, я остановился на маленькой улице имени Зои Космодемьянской в районе Ямской слободы. И почему-то мне очень сильно захотелось узнать всё об этом человеке: о жизни, подвиге, гибели.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Марина Леонидовна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рассказала, что именем героини советского народа названы корабли, школы, улицы,  площади и даже планета в далёком космосе. Тысячи стихотворений и поэм, бронза памятников и мемориальных досок, книги воспоминаний, страницы школьных сочинений и солдатские клятвы посвящены подвигу Зои.</a:t>
            </a:r>
            <a:r>
              <a:rPr lang="ru-RU" b="1" dirty="0"/>
              <a:t> </a:t>
            </a:r>
          </a:p>
        </p:txBody>
      </p:sp>
      <p:pic>
        <p:nvPicPr>
          <p:cNvPr id="9218" name="Picture 2" descr="C:\Users\User\Desktop\стр\фото в пр\ул зо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643446"/>
            <a:ext cx="4857784" cy="221455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9219" name="Picture 3" descr="C:\Users\User\Desktop\стр\фото в пр\ord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4627484"/>
            <a:ext cx="3357586" cy="2230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8858280" cy="4525963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восьми километрах от станции Старый Оскол, на 604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километре,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находится памятник 17-ти героям, защитившим свой город в феврале 1943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Памятник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 был установлен в 1968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году.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постамента находится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мемориальная плита с именами 17-ти героев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Воины, защищая Старый Оскол,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сдержали натиск вражеской колонны из пятисот гитлеровцев. Тринадцать бойцов лежат в братской могиле, и только четверо выжили в жестокой схватке, получив тяжелые ранения. Оставшиеся в живых после этого боя сержант Тихон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Бабков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и рядовой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Абдыбек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Бутбаев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впоследствии погибли в сражениях за Родину. Василий Кукушкин и Павел Рябушкин выжили, после войны возвратились в родные места, но Старый Оскол считают своей второй родиной. Василий Иванович Кукушкин  и Павел Егорович Рябушкин – почетные граждане Старого Оскола, их имена внесены в летопись Великой Отечественной войны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Старом Осколе есть улицы, названные в честь освободителей – улицы Плотникова, Бондаренко, Литвинова, улица 17-ти героев. Героев, живущих в нашей памяти.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стр\фото в пр\май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14818"/>
            <a:ext cx="1714512" cy="24146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8195" name="Picture 3" descr="C:\Users\User\Desktop\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4214818"/>
            <a:ext cx="3571900" cy="24288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8196" name="Picture 4" descr="C:\Users\User\Desktop\staryy-oskol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4214818"/>
            <a:ext cx="3286148" cy="24288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14346" y="0"/>
            <a:ext cx="9358346" cy="4811691"/>
          </a:xfrm>
        </p:spPr>
        <p:txBody>
          <a:bodyPr>
            <a:normAutofit fontScale="55000" lnSpcReduction="20000"/>
          </a:bodyPr>
          <a:lstStyle/>
          <a:p>
            <a:pPr algn="just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Дорога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«Старый Оскол - Ржава» строилась в прифронтовой полосе, поэтому можно было ежедневно слышать гул артиллерийских орудий, а по ночам были видны трассирующие полеты реактивных снарядов. Гитлеровское командование неоднократно забрасывало в этот район диверсионные группы, немецкие самолеты сбрасывали на линию бомбы, разрушали железнодорожное полотно, но строители быстро все вновь восстанавливали и упорно двигались 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цели. 17 июля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1943 года линия Старый Оскол - Ржава была сдана в эксплуатацию. Задание государственного комитета обороны было выполнено за 32 дня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18 июля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1943 года состоялся митинг, посвященный открытию дороги, на который прибыли все участники строительства, руководители области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19 июля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по железной дороге Старый Оскол - Ржава прошли первые эшелоны с военными грузами. Первый поезд по открывшемуся участку провел машинист В.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Несмеян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Дорога стала постоянно действующей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магистрали, получившей название «Дорога мужества», была достигнута самая высокая (два-три километра) среднесуточная производительность за весь период Великой Отечественной войны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Новая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линия разгрузила железнодорожную линию Касторная — Курск, Воронежский фронт получил самостоятельную железнодорожную коммуникацию. Ввод дороги ускорил доставку грузов 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линии,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что значительно увеличило провозную способность железных дорог на Воронежском и Центральном фронтах во время Курской битвы и способствовало её победоносному завершению.</a:t>
            </a:r>
          </a:p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стр\фото в пр\1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4357694"/>
            <a:ext cx="3095620" cy="232171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7171" name="Picture 3" descr="C:\Users\User\Desktop\pam2_clip_image004_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4429132"/>
            <a:ext cx="2214578" cy="221457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7173" name="Picture 5" descr="C:\Users\User\Desktop\стр\фото в пр\74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500570"/>
            <a:ext cx="2762237" cy="21431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Памятник великому полководцу Г.К.Жукову был открыт в 1988 году на средства ветеранов Великой Отечественной войны. Является ключевым монументом в ансамбле площади Победы, наряду со стелой «Город воинской славы» и аллеей Славы Героев Советского Союза. После присвоения городу почётного звания «Город воинской славы» в 2011 году стал визитной карточкой города. Именем героя назван один из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микрорайнов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Старого Оскола.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стр\фото в пр\kult_zhuk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357430"/>
            <a:ext cx="3714776" cy="40005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5123" name="Picture 3" descr="C:\Users\User\Desktop\стр\фото в пр\был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357430"/>
            <a:ext cx="4572032" cy="40005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Памятник генералу Ватутину, моему земляку находится рядом со стадионом имени Ватутина. Николай Федорович Ватутин, уроженец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Валуйского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района Белгородской области, прошел путь от красноармейца до генерала армии, был командующим Воронежским и Юго-Западными фронтами в самое тяжелое и напряженное время. Погиб в 1944 году в возрасте 42 лет. Именем генерала Ватутина названа улица в Старом Осколе.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C:\Users\User\Desktop\стр\фото в пр\ва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2357430"/>
            <a:ext cx="3214710" cy="428625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4099" name="Picture 3" descr="C:\Users\User\Desktop\стр\фото в пр\ул ва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714620"/>
            <a:ext cx="5094823" cy="378621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</TotalTime>
  <Words>397</Words>
  <Application>Microsoft Office PowerPoint</Application>
  <PresentationFormat>Экран (4:3)</PresentationFormat>
  <Paragraphs>14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Презентация</vt:lpstr>
      <vt:lpstr> Страницы семейной славы Путеводитель по страницам военной истории моего города</vt:lpstr>
      <vt:lpstr>Я родился и живу в замечательном городе воинской славы – Старом Осколе. В 2011 году ему было присвоено почетное звание «Город воинской славы». </vt:lpstr>
      <vt:lpstr>5 февраля старооскольцы отмечают как День освобождения Старого Оскола от немецко-фашистских захватчиков. Это День памяти погибших защитников города. </vt:lpstr>
      <vt:lpstr>  Участвуя в создании школьного музея Воинской славы, я решил собрать материал не только о своих прадедушках, участниках Великой Отечественной войны, но и составить «Путеводитель по страницам военной истории любимого города», поближе познакомиться с его историей.</vt:lpstr>
      <vt:lpstr>Слайд 5</vt:lpstr>
      <vt:lpstr>Слайд 6</vt:lpstr>
      <vt:lpstr>Слайд 7</vt:lpstr>
      <vt:lpstr>  Памятник великому полководцу Г.К.Жукову был открыт в 1988 году на средства ветеранов Великой Отечественной войны. Является ключевым монументом в ансамбле площади Победы, наряду со стелой «Город воинской славы» и аллеей Славы Героев Советского Союза. После присвоения городу почётного звания «Город воинской славы» в 2011 году стал визитной карточкой города. Именем героя назван один из микрорайнов Старого Оскола.</vt:lpstr>
      <vt:lpstr>        Памятник генералу Ватутину, моему земляку находится рядом со стадионом имени Ватутина. Николай Федорович Ватутин, уроженец Валуйского района Белгородской области, прошел путь от красноармейца до генерала армии, был командующим Воронежским и Юго-Западными фронтами в самое тяжелое и напряженное время. Погиб в 1944 году в возрасте 42 лет. Именем генерала Ватутина названа улица в Старом Осколе. </vt:lpstr>
      <vt:lpstr>Слайд 10</vt:lpstr>
      <vt:lpstr>Слайд 11</vt:lpstr>
      <vt:lpstr>  А сколько ещё героических историй можно узнать из названия улицы или микрорайона! Я думаю, что память о наших защитниках должна жить в памяти народа, а чтобы мои ровесники знали героев Родины надо возродить традицию присвоения классам и школам их легендарных имён. 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Страницы семейной славы Путеводитель по страницам военной истории моего города</dc:title>
  <dc:creator>User</dc:creator>
  <cp:lastModifiedBy>User</cp:lastModifiedBy>
  <cp:revision>2</cp:revision>
  <dcterms:created xsi:type="dcterms:W3CDTF">2018-01-28T10:52:38Z</dcterms:created>
  <dcterms:modified xsi:type="dcterms:W3CDTF">2018-01-28T14:29:56Z</dcterms:modified>
</cp:coreProperties>
</file>