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DD8F80-30A5-4ECB-9D10-200CEDB9299A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6C5A04-DFD0-45C0-A84A-4433103B4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18648" cy="17306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Женские судьбы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свете Великой Отечественной</a:t>
            </a:r>
            <a:b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войны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216128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2708920"/>
            <a:ext cx="9073008" cy="4277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Очень многие москвичи пом­нят, как в военные годы по широким московским улицам шли </a:t>
            </a:r>
            <a:r>
              <a:rPr lang="ru-RU" b="1" dirty="0" err="1" smtClean="0"/>
              <a:t>аэростатчицы</a:t>
            </a:r>
            <a:r>
              <a:rPr lang="ru-RU" b="1" dirty="0"/>
              <a:t>. Во все концы города, порой за десятки кило­метров, пешком, в любую погоду - в ливень, в мороз - вели они огромные (7 метров в диаметре и 22 метра в длину), слоноподобные, на­полненные водородом газгольдеры (так называли аэростаты), по 125 кубометров газа в каждом. Аэростаты были прожорливы, каж­дый день требовали подкачки, потому что водород просачивался через обо­лочку. Аэростатная служба требовала хорошей физической подготовки и выносливости, поэтому слабеньких девушек на неё не брали. Надо было с силой тянуть верёвку и "вести" аэро­стат на бивак, иначе он мог сорваться и потащить за собой, поэтому деви­чьи ладони первое время стирались до крови, а позднее стали мозолис­тыми и крепкими, как у мужчин.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3636"/>
            <a:ext cx="3520210" cy="2376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7800"/>
            <a:ext cx="4484616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332656"/>
            <a:ext cx="8856984" cy="6408712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/>
              <a:t>"Бы­ли случаи, - вспоминает Любовь Ни­колаевна, - как во время боевых тре­вог или шторма на некоторых постах погибали девушки: пытаясь удержать аэростат, вырывавшийся на волю, они не отпускали верёвку, и их поднима­ло в воздух и разбивало о близлежа­щие строения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</a:t>
            </a:r>
          </a:p>
          <a:p>
            <a:r>
              <a:rPr lang="ru-RU" sz="3600" b="1" dirty="0" smtClean="0"/>
              <a:t>На </a:t>
            </a:r>
            <a:r>
              <a:rPr lang="ru-RU" sz="3600" b="1" dirty="0"/>
              <a:t>наших дежурствах, к счастью, всё обходилось без потерь, но я помню случай, который произо­шёл на соседнем посту. Помощником командира там служил фронтовик, направленный из госпиталя. Вечером, после команды "Сдаём воздух!", аэро­стат был отправлен в небо, но вскоре начался шторм. Последовала команда "Выбирать!", и моторист, включив машину, стал опускать аэростат на землю. Но почти у самой земли трос, на котором держался аэростат, лопнул, фронтовик же успел пойматься за но­совой номер, и его унесло</a:t>
            </a:r>
            <a:r>
              <a:rPr lang="ru-RU" sz="3600" b="1" dirty="0" smtClean="0"/>
              <a:t>.</a:t>
            </a:r>
          </a:p>
          <a:p>
            <a:endParaRPr lang="ru-RU" sz="3600" b="1" dirty="0"/>
          </a:p>
          <a:p>
            <a:r>
              <a:rPr lang="ru-RU" sz="3600" b="1" dirty="0" smtClean="0"/>
              <a:t> </a:t>
            </a:r>
            <a:r>
              <a:rPr lang="ru-RU" sz="3600" b="1" dirty="0"/>
              <a:t>По боевой тревоге мужчину искали целую ночь и нашли утром в соседнем лесу, когда офицер уже сложил весь аэростат и связал его верёвками. Благодаря своей находчивости и фронтовому опыту, он сумел в воздухе укрепить ноги и руки верёвками, а чудом оказавшийся но­жик в кармане помог ему проткнуть оболочку аэростата и медленно вы­пускать газ. </a:t>
            </a:r>
            <a:endParaRPr lang="ru-RU" sz="3600" b="1" dirty="0" smtClean="0"/>
          </a:p>
          <a:p>
            <a:r>
              <a:rPr lang="ru-RU" sz="3600" b="1" dirty="0" smtClean="0"/>
              <a:t>Фронтовик</a:t>
            </a:r>
            <a:r>
              <a:rPr lang="ru-RU" sz="3600" b="1" dirty="0"/>
              <a:t>, конечно, об­морозил конечности, и его снова от­правили в госпиталь. Чуть позднее пришло известие о присвоении ему звания Героя Советского Союза".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586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769152" cy="4781168"/>
          </a:xfrm>
        </p:spPr>
        <p:txBody>
          <a:bodyPr>
            <a:normAutofit/>
          </a:bodyPr>
          <a:lstStyle/>
          <a:p>
            <a:r>
              <a:rPr lang="ru-RU" sz="1800" b="1" dirty="0"/>
              <a:t>Ранней весной 1945 года, когда в воздухе уже витала Победа, посты аэростатных заграждений около Мос­квы начали сокращать. Любу вместе с боевыми подругами перебросили в Богородский район Московской об­ласти, где она служила телефонист­кой. Утром 9 мая 1945 года девушка была на дежурстве и принимала телефонограммы, как вдруг одна из них заставила девичье сердечко сжа­ться от радости: "По­беда!!!".</a:t>
            </a:r>
          </a:p>
          <a:p>
            <a:r>
              <a:rPr lang="ru-RU" sz="1800" b="1" dirty="0"/>
              <a:t>"Я так растерялась, – вспоминает с улыбкой Любовь Николаевна,  – что несколько минут совсем не соображала, что надо дальше де­лать. Потом побежала к командиру в палатку, где он отдыхал, и с по­рога во весь голос за­кричала: "Мы победи­ли!". Он вскочил с нар, ошалело на меня посмотрел и так схва­тил-сжал в объятиях, что я покачну­лась. "Подъём!" - прозвучала коман­да, и все наши девчонки, кто в чём, "высыпали" на улицу. Началось весе­лье: танцы, песни, шутки.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3977680"/>
            <a:ext cx="4032448" cy="2737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5" y="607646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1945 год: крайняя слева в верхнем ряду Люба </a:t>
            </a:r>
            <a:r>
              <a:rPr lang="ru-RU" sz="1200" dirty="0" err="1" smtClean="0"/>
              <a:t>Кушова</a:t>
            </a:r>
            <a:r>
              <a:rPr lang="ru-RU" sz="1200" dirty="0" smtClean="0"/>
              <a:t> с боевыми подругами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8234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169521"/>
          </a:xfrm>
        </p:spPr>
        <p:txBody>
          <a:bodyPr/>
          <a:lstStyle/>
          <a:p>
            <a:r>
              <a:rPr lang="ru-RU" dirty="0"/>
              <a:t>В течение всего лета 1945-го года мы готови­лись к демобилизации, но отпустили нас только в конце августа. Некото­рые девчонки договаривались между собой ехать на юг или куда-нибудь ещё, я же для себя сразу решила – только домой!"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4840213" cy="38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3"/>
            <a:ext cx="5544616" cy="6336705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/>
              <a:t>Вернувшись домой со службы, Лю­бовь Николаевна устроилась работать счетоводом на торфоразработки от завода № 266. Когда их ликвидиро­вали, молодую женщину перевели в литейный цех № 39 нарядчицей, а позд­нее - в цех 42. 22 года отработала Любовь Николаевна старшим кладов­щиком, а когда в семидесятые годы серьёзно заболела, то решила уйти с завода и устроилась сестрой-хозяйкой в заводской садик "Ручеёк" (№ 139) от завода имени ХХ партсъезда, где и проработала до самой пен­сии. </a:t>
            </a:r>
            <a:endParaRPr lang="ru-RU" sz="2900" b="1" dirty="0" smtClean="0"/>
          </a:p>
          <a:p>
            <a:r>
              <a:rPr lang="ru-RU" sz="2900" b="1" dirty="0" smtClean="0"/>
              <a:t>Со </a:t>
            </a:r>
            <a:r>
              <a:rPr lang="ru-RU" sz="2900" b="1" dirty="0"/>
              <a:t>своим мужем Александром Фёдоровичем </a:t>
            </a:r>
            <a:r>
              <a:rPr lang="ru-RU" sz="2900" b="1" dirty="0" err="1"/>
              <a:t>Кушовым</a:t>
            </a:r>
            <a:r>
              <a:rPr lang="ru-RU" sz="2900" b="1" dirty="0"/>
              <a:t> она познако­милась в 1950 году,  и прожила с ним 49 лет. Александр Фёдорович </a:t>
            </a:r>
            <a:r>
              <a:rPr lang="ru-RU" sz="2900" b="1" dirty="0" err="1"/>
              <a:t>Кушов</a:t>
            </a:r>
            <a:r>
              <a:rPr lang="ru-RU" sz="2900" b="1" dirty="0"/>
              <a:t> воевал на Кавказе и в Японии. </a:t>
            </a:r>
            <a:endParaRPr lang="ru-RU" sz="2900" b="1" dirty="0" smtClean="0"/>
          </a:p>
          <a:p>
            <a:r>
              <a:rPr lang="ru-RU" sz="2900" b="1" dirty="0" smtClean="0"/>
              <a:t>А </a:t>
            </a:r>
            <a:r>
              <a:rPr lang="ru-RU" sz="2900" b="1" dirty="0"/>
              <a:t>с 1953 года почти сорок лет отработал в цехе 11 завода имени ХХ партсъезда </a:t>
            </a:r>
            <a:r>
              <a:rPr lang="ru-RU" sz="2900" b="1" dirty="0" smtClean="0"/>
              <a:t>(ныне АО «ВМП «АВИТЕК») </a:t>
            </a:r>
            <a:r>
              <a:rPr lang="ru-RU" sz="2900" b="1" dirty="0"/>
              <a:t>электромонтё­ром, позднее – </a:t>
            </a:r>
            <a:r>
              <a:rPr lang="ru-RU" sz="2900" b="1" dirty="0" err="1"/>
              <a:t>электрогазосварщи­ком</a:t>
            </a:r>
            <a:r>
              <a:rPr lang="ru-RU" sz="2900" b="1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2197348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3" y="4293096"/>
            <a:ext cx="2989340" cy="2175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356034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А. Ф. </a:t>
            </a:r>
            <a:r>
              <a:rPr lang="ru-RU" sz="1200" dirty="0" err="1" smtClean="0">
                <a:solidFill>
                  <a:schemeClr val="bg1"/>
                </a:solidFill>
              </a:rPr>
              <a:t>Кушов</a:t>
            </a:r>
            <a:r>
              <a:rPr lang="ru-RU" sz="1200" dirty="0" smtClean="0">
                <a:solidFill>
                  <a:schemeClr val="bg1"/>
                </a:solidFill>
              </a:rPr>
              <a:t>, 1943 год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88" y="5944915"/>
            <a:ext cx="2623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Любовь и Александр </a:t>
            </a:r>
            <a:r>
              <a:rPr lang="ru-RU" sz="1400" b="1" dirty="0" err="1" smtClean="0"/>
              <a:t>Кушовы</a:t>
            </a:r>
            <a:endParaRPr lang="ru-RU" sz="1400" b="1" dirty="0"/>
          </a:p>
          <a:p>
            <a:r>
              <a:rPr lang="ru-RU" sz="1400" b="1" dirty="0" smtClean="0"/>
              <a:t> 70-е годы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2586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6847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канун 70-летия Великой Победы в Великой Отечественной войне </a:t>
            </a:r>
            <a:r>
              <a:rPr lang="ru-RU" dirty="0" smtClean="0"/>
              <a:t>Любовь Николаевна </a:t>
            </a:r>
            <a:r>
              <a:rPr lang="ru-RU" dirty="0" err="1" smtClean="0"/>
              <a:t>Кушова</a:t>
            </a:r>
            <a:r>
              <a:rPr lang="ru-RU" dirty="0" smtClean="0"/>
              <a:t> </a:t>
            </a:r>
            <a:r>
              <a:rPr lang="ru-RU" dirty="0"/>
              <a:t>была награждена юбилейной </a:t>
            </a:r>
            <a:r>
              <a:rPr lang="ru-RU" dirty="0" smtClean="0"/>
              <a:t>медалью на заводе АО «ВМП «АВИТЕК».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959352" cy="2923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8" y="2780928"/>
            <a:ext cx="4319016" cy="3343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108" y="5741477"/>
            <a:ext cx="334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год. АО «ВМП «АВИТЕК»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27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Работу выполнил</a:t>
            </a:r>
            <a:br>
              <a:rPr lang="ru-RU" dirty="0" smtClean="0"/>
            </a:br>
            <a:r>
              <a:rPr lang="ru-RU" dirty="0" smtClean="0"/>
              <a:t>ученик 1 класса «А»</a:t>
            </a:r>
            <a:br>
              <a:rPr lang="ru-RU" dirty="0" smtClean="0"/>
            </a:br>
            <a:r>
              <a:rPr lang="ru-RU" dirty="0" smtClean="0"/>
              <a:t>КОГОАУ ЛЕН г. Кирова</a:t>
            </a:r>
            <a:br>
              <a:rPr lang="ru-RU" dirty="0" smtClean="0"/>
            </a:br>
            <a:r>
              <a:rPr lang="ru-RU" dirty="0" smtClean="0"/>
              <a:t>Муравьев Павел</a:t>
            </a:r>
            <a:br>
              <a:rPr lang="ru-RU" dirty="0" smtClean="0"/>
            </a:br>
            <a:r>
              <a:rPr lang="ru-RU" dirty="0" smtClean="0"/>
              <a:t>научный руководитель: </a:t>
            </a:r>
            <a:br>
              <a:rPr lang="ru-RU" dirty="0" smtClean="0"/>
            </a:br>
            <a:r>
              <a:rPr lang="ru-RU" dirty="0" err="1" smtClean="0"/>
              <a:t>Дегтерева</a:t>
            </a:r>
            <a:r>
              <a:rPr lang="ru-RU" dirty="0" smtClean="0"/>
              <a:t> Г. Д.</a:t>
            </a:r>
            <a:br>
              <a:rPr lang="ru-RU" dirty="0" smtClean="0"/>
            </a:br>
            <a:r>
              <a:rPr lang="ru-RU" dirty="0" smtClean="0"/>
              <a:t>фото из архива Л.Н. </a:t>
            </a:r>
            <a:r>
              <a:rPr lang="ru-RU" dirty="0" err="1" smtClean="0"/>
              <a:t>Кушовой</a:t>
            </a:r>
            <a:r>
              <a:rPr lang="ru-RU" dirty="0" smtClean="0"/>
              <a:t> </a:t>
            </a:r>
            <a:r>
              <a:rPr lang="ru-RU" smtClean="0"/>
              <a:t>и интернета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2018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86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824536" cy="6120681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/>
              <a:t>В нашей стране нет ни одной семьи, которой бы не коснулось дыхание самой ужасной и бесчеловечной войны – войны  </a:t>
            </a:r>
            <a:r>
              <a:rPr lang="ru-RU" sz="2400" b="1" dirty="0" smtClean="0"/>
              <a:t>с фашистской Германией.</a:t>
            </a:r>
          </a:p>
          <a:p>
            <a:r>
              <a:rPr lang="ru-RU" sz="2400" b="1" dirty="0" smtClean="0"/>
              <a:t> Поэтому </a:t>
            </a:r>
            <a:r>
              <a:rPr lang="ru-RU" sz="2400" b="1" dirty="0"/>
              <a:t>и в моей семье много фронтовиков: это и </a:t>
            </a:r>
            <a:r>
              <a:rPr lang="ru-RU" sz="2400" b="1" dirty="0" smtClean="0"/>
              <a:t> </a:t>
            </a:r>
            <a:r>
              <a:rPr lang="ru-RU" sz="2400" b="1" dirty="0"/>
              <a:t>прадедушки по папиной и маминой линии, и сестры и братья прабабушек и прадедушек. </a:t>
            </a:r>
            <a:endParaRPr lang="ru-RU" sz="2400" b="1" dirty="0" smtClean="0"/>
          </a:p>
          <a:p>
            <a:r>
              <a:rPr lang="ru-RU" sz="2400" b="1" dirty="0" smtClean="0"/>
              <a:t>Некоторые </a:t>
            </a:r>
            <a:r>
              <a:rPr lang="ru-RU" sz="2400" b="1" dirty="0"/>
              <a:t>из них прошли всю войну, некоторые были ранены и демобилизованы в тыл, а некоторые не вернулись с поля боя… </a:t>
            </a:r>
            <a:endParaRPr lang="ru-RU" sz="2400" b="1" dirty="0" smtClean="0"/>
          </a:p>
          <a:p>
            <a:r>
              <a:rPr lang="ru-RU" sz="2400" b="1" dirty="0" smtClean="0"/>
              <a:t>Но  </a:t>
            </a:r>
            <a:r>
              <a:rPr lang="ru-RU" sz="2400" b="1" dirty="0"/>
              <a:t>я хотел бы рассказать о  младшей сестре моей прабабушки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Любови Николаевне </a:t>
            </a:r>
            <a:r>
              <a:rPr lang="ru-RU" sz="2400" b="1" dirty="0" err="1">
                <a:solidFill>
                  <a:schemeClr val="bg1"/>
                </a:solidFill>
              </a:rPr>
              <a:t>Кушовой</a:t>
            </a:r>
            <a:r>
              <a:rPr lang="ru-RU" sz="2400" b="1" dirty="0"/>
              <a:t>.  </a:t>
            </a:r>
            <a:endParaRPr lang="ru-RU" sz="2400" b="1" dirty="0" smtClean="0"/>
          </a:p>
          <a:p>
            <a:r>
              <a:rPr lang="ru-RU" sz="2400" b="1" dirty="0" smtClean="0"/>
              <a:t>Ей </a:t>
            </a:r>
            <a:r>
              <a:rPr lang="ru-RU" sz="2400" b="1" dirty="0"/>
              <a:t>сейчас 92 года, и она сама мне рассказала свою историю, а мама помогла литературно </a:t>
            </a:r>
            <a:r>
              <a:rPr lang="ru-RU" sz="2400" b="1" dirty="0" smtClean="0"/>
              <a:t>материал обработать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05" y="562728"/>
            <a:ext cx="3809875" cy="50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Боец особой армии.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268760"/>
            <a:ext cx="4968552" cy="5184576"/>
          </a:xfrm>
        </p:spPr>
        <p:txBody>
          <a:bodyPr>
            <a:noAutofit/>
          </a:bodyPr>
          <a:lstStyle/>
          <a:p>
            <a:r>
              <a:rPr lang="ru-RU" sz="1500" b="1" dirty="0" smtClean="0"/>
              <a:t>    Известие </a:t>
            </a:r>
            <a:r>
              <a:rPr lang="ru-RU" sz="1500" b="1" dirty="0"/>
              <a:t>о войне Люба встретила в </a:t>
            </a:r>
            <a:r>
              <a:rPr lang="ru-RU" sz="1500" b="1" dirty="0" err="1"/>
              <a:t>бахтинских</a:t>
            </a:r>
            <a:r>
              <a:rPr lang="ru-RU" sz="1500" b="1" dirty="0"/>
              <a:t> болотах, недалеко от города Кирова. Второй год горел в ле­су торф, и жители боялись, что огонь перейдёт </a:t>
            </a:r>
            <a:r>
              <a:rPr lang="ru-RU" sz="1500" b="1" dirty="0" err="1"/>
              <a:t>колобовскую</a:t>
            </a:r>
            <a:r>
              <a:rPr lang="ru-RU" sz="1500" b="1" dirty="0"/>
              <a:t> дорогу и дойдёт до близлежащих деревень. Поэтому в апреле 1941 года, как толь­ко подсохла земля и кое-как были потушены пожары, </a:t>
            </a:r>
            <a:r>
              <a:rPr lang="ru-RU" sz="1500" b="1" dirty="0" smtClean="0"/>
              <a:t> деревенская </a:t>
            </a:r>
            <a:r>
              <a:rPr lang="ru-RU" sz="1500" b="1" dirty="0"/>
              <a:t>мо­лодёжь отправилась разрабатывать болота: вырубала ивняк, копала кана­вы, отвозила мусор. </a:t>
            </a:r>
            <a:endParaRPr lang="ru-RU" sz="1500" b="1" dirty="0" smtClean="0"/>
          </a:p>
          <a:p>
            <a:r>
              <a:rPr lang="ru-RU" sz="1500" b="1" dirty="0" smtClean="0"/>
              <a:t>      Шестнадцатилет­няя </a:t>
            </a:r>
            <a:r>
              <a:rPr lang="ru-RU" sz="1500" b="1" dirty="0"/>
              <a:t>Люба, несмотря на хрупкость, проворная была и лихо управлялась с лошадьми. Да при деревенской жиз­ни и нельзя было по-другому: моло­дёжь рано начинала трудиться по-на­стоящему и активно помогала взрос­лым: кто в кузнице, кто в лесу, кто на полях. В середине июня Люба заме­тила, как человек, подвозивший про­дукты из деревни, секретничает с му­жиками, а когда он через несколько дней приехал с кипой серых бумажек, стало ясно: случилась беда. Все моло­дые мужчины уехали с нар</a:t>
            </a:r>
            <a:r>
              <a:rPr lang="ru-RU" sz="1500" b="1" i="1" dirty="0"/>
              <a:t>о</a:t>
            </a:r>
            <a:r>
              <a:rPr lang="ru-RU" sz="1500" b="1" dirty="0"/>
              <a:t>чным, женщины же вернулись в деревню спустя неделю...</a:t>
            </a:r>
          </a:p>
          <a:p>
            <a:endParaRPr lang="ru-RU" sz="15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816424" cy="31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Лето 1941 года Люба от рассвета до заката работала в колхозе, а зиму 1941 - 1942 годов вместе с 16 - 18-летни­ми деревенскими девушками обуча­лась военной </a:t>
            </a:r>
            <a:r>
              <a:rPr lang="ru-RU" dirty="0" smtClean="0"/>
              <a:t>службе. </a:t>
            </a:r>
            <a:r>
              <a:rPr lang="ru-RU" dirty="0"/>
              <a:t>О</a:t>
            </a:r>
            <a:r>
              <a:rPr lang="ru-RU" dirty="0" smtClean="0"/>
              <a:t>сновными </a:t>
            </a:r>
            <a:r>
              <a:rPr lang="ru-RU" dirty="0"/>
              <a:t>за­нятиями </a:t>
            </a:r>
            <a:r>
              <a:rPr lang="ru-RU" dirty="0" smtClean="0"/>
              <a:t>их </a:t>
            </a:r>
            <a:r>
              <a:rPr lang="ru-RU" dirty="0"/>
              <a:t>были строевая под­готовка с деревянными макетами оружия за спиной и ходьба на лыжах вокруг деревни.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окончании "сро­ка службы" девчонок направили на торфоразработки от завода № 266  (ныне ОАО «</a:t>
            </a:r>
            <a:r>
              <a:rPr lang="ru-RU" dirty="0" err="1"/>
              <a:t>Лепсе</a:t>
            </a:r>
            <a:r>
              <a:rPr lang="ru-RU" dirty="0"/>
              <a:t>»), и весь следующий военный год девушка отработала в лесу. У пред­седателя колхоза с отцом Любы были старые "счёты", тянувшиеся ещё со времён раскулачивания семьи </a:t>
            </a:r>
            <a:r>
              <a:rPr lang="ru-RU" dirty="0" err="1"/>
              <a:t>Кушовых</a:t>
            </a:r>
            <a:r>
              <a:rPr lang="ru-RU" dirty="0"/>
              <a:t> в 30-е годы, поэтому, благодаря стараниям главы сельсовета, девушку призвали на фронт до исполнения ей 18 лет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         </a:t>
            </a:r>
            <a:r>
              <a:rPr lang="ru-RU" dirty="0"/>
              <a:t>Любу и подружку-ро­весницу отправили на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пересылочный </a:t>
            </a:r>
            <a:r>
              <a:rPr lang="ru-RU" dirty="0"/>
              <a:t>пункт в Щёлково под Мос­кву.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26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488832" cy="3240360"/>
          </a:xfrm>
        </p:spPr>
        <p:txBody>
          <a:bodyPr>
            <a:normAutofit/>
          </a:bodyPr>
          <a:lstStyle/>
          <a:p>
            <a:r>
              <a:rPr lang="ru-RU" sz="2000" b="1" dirty="0"/>
              <a:t>"Нас посадили в ва­гон, в котором ехали одни мужчины, - вспо­минает Любовь Нико­лаевна. –  Парни спра­шивают: "Куда, девча­та, едете?". А мы им гордо так отвечаем: "На фронт. Мы – снайперы. Нас учили". А сами, кроме деревянного макета, настоящего авто­мата в руках и не </a:t>
            </a:r>
            <a:r>
              <a:rPr lang="ru-RU" sz="2000" b="1" dirty="0" smtClean="0"/>
              <a:t>держали. </a:t>
            </a:r>
            <a:r>
              <a:rPr lang="ru-RU" sz="2000" b="1" dirty="0"/>
              <a:t>Привезли на пересылочный пункт, а там девушек со всей страны не одна сотня собралась. Пожили мы в таком "девичьем хаосе" дня три-четыре, а потом приехал капитан и забрал нас. Так я оказалась в дивизии аэростат­ных заграждений".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668710" cy="2549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40968"/>
            <a:ext cx="3728819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672408"/>
          </a:xfrm>
        </p:spPr>
        <p:txBody>
          <a:bodyPr>
            <a:noAutofit/>
          </a:bodyPr>
          <a:lstStyle/>
          <a:p>
            <a:r>
              <a:rPr lang="ru-RU" sz="1800" b="1" dirty="0"/>
              <a:t>В годы войны московское небо ох­раняли три дивизии аэростатов за­граждения. Наиболее трудным счи­тался сектор 2-й дивизии - центр, северо-запад и север столицы, аэро­статные посты 1 -й дивизии были рас­положены на юг и юго-восток от мос­ковских окраин, а 3-я дивизия - на запад от них. </a:t>
            </a:r>
            <a:endParaRPr lang="ru-RU" sz="1800" b="1" dirty="0" smtClean="0"/>
          </a:p>
          <a:p>
            <a:r>
              <a:rPr lang="ru-RU" sz="1800" b="1" dirty="0" smtClean="0"/>
              <a:t>В </a:t>
            </a:r>
            <a:r>
              <a:rPr lang="ru-RU" sz="1800" b="1" dirty="0"/>
              <a:t>начале войны в Мос­кве было 68 постов аэростатов за­граждения, через месяц их стало чуть ли не вдвое больше - 124, а к концу первого года войны количество аэро­статных постов возросло в 3 - 5 раз. </a:t>
            </a:r>
            <a:endParaRPr lang="ru-RU" sz="1800" b="1" dirty="0" smtClean="0"/>
          </a:p>
          <a:p>
            <a:r>
              <a:rPr lang="ru-RU" sz="1800" b="1" dirty="0" smtClean="0"/>
              <a:t>Аэростаты </a:t>
            </a:r>
            <a:r>
              <a:rPr lang="ru-RU" sz="1800" b="1" dirty="0"/>
              <a:t>создавали над Москвой сплошное заградительное поле ради­усом в 5 - 6 километров от центра города и были расположены так, что вражеский самолёт в темноте не мог про­биться между ними. Он обязательно дол­жен был "ткнуться" в трос и рухнуть на землю. Если же са­молёт поднимался над аэростатами, он не мог бомбить го­род прицельно, а сбрасывал бомбы ку­да попало.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2" y="328991"/>
            <a:ext cx="3262549" cy="2189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7"/>
            <a:ext cx="3624456" cy="21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468052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Во всех трёх аэростатных ди­визиях служило не­мало девчат </a:t>
            </a:r>
            <a:r>
              <a:rPr lang="ru-RU" b="1" dirty="0" smtClean="0"/>
              <a:t>из Кировской </a:t>
            </a:r>
            <a:r>
              <a:rPr lang="ru-RU" b="1" dirty="0"/>
              <a:t>и Ивановской областей, были москвички, но больше всего было девушек с Урала. </a:t>
            </a:r>
            <a:endParaRPr lang="ru-RU" b="1" dirty="0" smtClean="0"/>
          </a:p>
          <a:p>
            <a:r>
              <a:rPr lang="ru-RU" b="1" dirty="0" smtClean="0"/>
              <a:t>Будущих </a:t>
            </a:r>
            <a:r>
              <a:rPr lang="ru-RU" b="1" dirty="0"/>
              <a:t>бойцов 2-й аэростатной дивизии, куда попала бабушкина сестра, учили в </a:t>
            </a:r>
            <a:r>
              <a:rPr lang="ru-RU" b="1" dirty="0" err="1"/>
              <a:t>Кунцево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Ме­сяц </a:t>
            </a:r>
            <a:r>
              <a:rPr lang="ru-RU" b="1" dirty="0"/>
              <a:t>девушки жили на окраине дачно­го поселка, изучали устройство аэро­стата, воинские уставы, занимались строевой подготовкой и даже овла­девали приёмами штыкового боя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32656"/>
            <a:ext cx="2808312" cy="2776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91" y="3573016"/>
            <a:ext cx="3627939" cy="25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4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10952"/>
            <a:ext cx="5853336" cy="624238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"Август 1943 года мы ползали, стре­ляли, бегали, дежурили по кухне, – рассказывает Любовь Николаевна, – а потом нас отправили в Можайский район, в подсобное хозяйство, на убор­ку картофеля. 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селе Кубинка, где нас поселили в старом разбитом дворян­ском поместье, шли ожесточённые бои, и там было очень страшно: в кустах малины лежали трупы солдат, а на полях - неразорвавшиеся бом­бы, наполовину ушедшие в землю, стояли как столбики. Немало тракто­ров там подорвалось, да и девчонок пострадало. </a:t>
            </a:r>
            <a:endParaRPr lang="ru-RU" b="1" dirty="0" smtClean="0"/>
          </a:p>
          <a:p>
            <a:r>
              <a:rPr lang="ru-RU" b="1" dirty="0" smtClean="0"/>
              <a:t>От </a:t>
            </a:r>
            <a:r>
              <a:rPr lang="ru-RU" b="1" dirty="0"/>
              <a:t>старушек этой дерев­ни мы узнали, что именно в этом районе партизанила Зоя Космодемьян­ская, о которой тогда уже прошла молва среди народа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Через месяц мы вернулись обратно в Москву, в ди­визию, и началась настоящая военная жизнь".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849874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3" y="332656"/>
            <a:ext cx="2402588" cy="35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</a:t>
            </a:r>
            <a:r>
              <a:rPr lang="ru-RU" dirty="0" err="1"/>
              <a:t>Кунцево</a:t>
            </a:r>
            <a:r>
              <a:rPr lang="ru-RU" dirty="0"/>
              <a:t> молодые </a:t>
            </a:r>
            <a:r>
              <a:rPr lang="ru-RU" dirty="0" err="1"/>
              <a:t>аэростатчицы</a:t>
            </a:r>
            <a:r>
              <a:rPr lang="ru-RU" dirty="0"/>
              <a:t> приняли военную присягу, и после этого их распределили по аэростат­ным постам. Каждый пост обслужи­вали раньше двенадцать  мужчин, но солдаты уходили на фронт, и девчата заменя­ли их у аэростатов. Лишь командира­ми да мотористами аэростатных от­делений оставались мужчины. Аэро­статный пост состоял из десяти де­вушек: восемь сбоку (по четыре с каж­дой стороны) плюс один носовой и хвостовой номера. Кто был покрепче, тех ставили ближе к "но­су". Работы было нема­ло: строили биваки (мес­то, куда ставился аэро­стат), закручивали што­поры, накачивали насосом аэростат. Это было вовсе не просто - каж­дый вечер поднять гро­мадину, каждое утро спу­стить, каждый день под­качивать водород.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4344536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78" y="3501008"/>
            <a:ext cx="3816424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1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1773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Женские судьбы в свете Великой Отечественной войны</vt:lpstr>
      <vt:lpstr>Презентация PowerPoint</vt:lpstr>
      <vt:lpstr>Боец особой армии.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Работу выполнил ученик 1 класса «А» КОГОАУ ЛЕН г. Кирова Муравьев Павел научный руководитель:  Дегтерева Г. Д. фото из архива Л.Н. Кушовой и интернета  2018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Женские судьбы в свете Великой Отечественной войны</dc:title>
  <dc:creator>ПК</dc:creator>
  <cp:lastModifiedBy>ПК</cp:lastModifiedBy>
  <cp:revision>9</cp:revision>
  <dcterms:created xsi:type="dcterms:W3CDTF">2018-01-28T12:06:56Z</dcterms:created>
  <dcterms:modified xsi:type="dcterms:W3CDTF">2018-01-28T13:29:00Z</dcterms:modified>
</cp:coreProperties>
</file>