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9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5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2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0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5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1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3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5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9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2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C14A-49ED-420D-8280-C78AC6C47A91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6A40-C897-4693-8C7C-7AA8F2616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1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9"/>
            <a:ext cx="4579402" cy="2474639"/>
          </a:xfrm>
        </p:spPr>
      </p:pic>
      <p:sp>
        <p:nvSpPr>
          <p:cNvPr id="5" name="TextBox 4"/>
          <p:cNvSpPr txBox="1"/>
          <p:nvPr/>
        </p:nvSpPr>
        <p:spPr>
          <a:xfrm>
            <a:off x="1179708" y="5709137"/>
            <a:ext cx="1043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Мой прадед Терентий Степанович Бармин родился </a:t>
            </a:r>
            <a:r>
              <a:rPr lang="ru-RU" sz="2400" b="1"/>
              <a:t>07.11.1916 </a:t>
            </a:r>
            <a:r>
              <a:rPr lang="ru-RU" sz="2400" b="1" smtClean="0"/>
              <a:t>года</a:t>
            </a:r>
          </a:p>
          <a:p>
            <a:pPr algn="ctr"/>
            <a:r>
              <a:rPr lang="ru-RU" sz="2400" b="1" smtClean="0"/>
              <a:t> </a:t>
            </a:r>
            <a:r>
              <a:rPr lang="ru-RU" sz="2400" b="1" dirty="0"/>
              <a:t>в деревне </a:t>
            </a:r>
            <a:r>
              <a:rPr lang="ru-RU" sz="2400" b="1" dirty="0" err="1"/>
              <a:t>Басманово</a:t>
            </a:r>
            <a:r>
              <a:rPr lang="ru-RU" sz="2400" b="1" dirty="0"/>
              <a:t> Богородского района Кировской области.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06107" y="247895"/>
            <a:ext cx="6922477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Помню о своем прадеде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7" y="1268648"/>
            <a:ext cx="2981983" cy="4363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7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" y="0"/>
            <a:ext cx="4579402" cy="2474639"/>
          </a:xfrm>
        </p:spPr>
      </p:pic>
      <p:sp>
        <p:nvSpPr>
          <p:cNvPr id="3" name="TextBox 2"/>
          <p:cNvSpPr txBox="1"/>
          <p:nvPr/>
        </p:nvSpPr>
        <p:spPr>
          <a:xfrm>
            <a:off x="1154723" y="5193323"/>
            <a:ext cx="1047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1937 году, когда прадеду исполнилось 18 лет был призван в Красную армию. Отправлен на </a:t>
            </a:r>
            <a:r>
              <a:rPr lang="ru-RU" sz="2400" b="1" dirty="0" smtClean="0"/>
              <a:t>остров Русский</a:t>
            </a:r>
            <a:r>
              <a:rPr lang="ru-RU" sz="2400" b="1" dirty="0"/>
              <a:t>, где обучался на радиста- акустика, изучал Азбуку Морзе. Прадедушка служил на Тихоокеанском флоте.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39" y="2177326"/>
            <a:ext cx="4252912" cy="2879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41" y="2177326"/>
            <a:ext cx="4384506" cy="286187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9401" y="187675"/>
            <a:ext cx="738457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БАРМИН ТЕРЕНТИЙ СТЕПАНОВИЧ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" y="0"/>
            <a:ext cx="4579402" cy="24746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82" y="738552"/>
            <a:ext cx="6674341" cy="5005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7507" y="-210909"/>
            <a:ext cx="738457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БАРМИН ТЕРЕНТИЙ СТЕПАНОВИЧ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7958" y="5982987"/>
            <a:ext cx="681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Мой прадед (на фото верхний ряд третий слева)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408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" y="0"/>
            <a:ext cx="4579402" cy="247463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7507" y="-210909"/>
            <a:ext cx="73845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БАРМИН ТЕРЕНТИЙ СТЕПАНОВИЧ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353" y="3716215"/>
            <a:ext cx="10785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Когда началась война, его перевели на Северный флот. На своем "морском охотнике" они обезвреживали вражеские мины в воде, прокладывали путь для своих кораблей, выслеживали вражеские подводные лодки. В это время их обстреливали с немецких кораблей и самолетов. Во время этих налетов мой прадед с товарищами спасали </a:t>
            </a:r>
            <a:r>
              <a:rPr lang="ru-RU" sz="2400" b="1" dirty="0" smtClean="0"/>
              <a:t>тяжело раненных </a:t>
            </a:r>
            <a:r>
              <a:rPr lang="ru-RU" sz="2400" b="1" dirty="0"/>
              <a:t>солдат и матросов.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Они </a:t>
            </a:r>
            <a:r>
              <a:rPr lang="ru-RU" sz="2400" b="1" dirty="0"/>
              <a:t>проявляли мужество и героизм.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Терентий </a:t>
            </a:r>
            <a:r>
              <a:rPr lang="ru-RU" sz="2400" b="1" dirty="0"/>
              <a:t>Степанович был контужен, но домой вернулся живым.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53" y="750277"/>
            <a:ext cx="2671006" cy="29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" y="0"/>
            <a:ext cx="4579402" cy="2474639"/>
          </a:xfrm>
        </p:spPr>
      </p:pic>
      <p:sp>
        <p:nvSpPr>
          <p:cNvPr id="3" name="TextBox 2"/>
          <p:cNvSpPr txBox="1"/>
          <p:nvPr/>
        </p:nvSpPr>
        <p:spPr>
          <a:xfrm>
            <a:off x="1019909" y="4756559"/>
            <a:ext cx="10328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Мой прадед награжден орденами и медалями. Среди них Орден Красной звезды, Орден Отечественной войны, медаль "За победу над Германией". </a:t>
            </a:r>
          </a:p>
          <a:p>
            <a:pPr algn="ctr"/>
            <a:r>
              <a:rPr lang="ru-RU" sz="2400" b="1" dirty="0"/>
              <a:t>Из всех однополчан в живых остались только шестеро, в том числе и мой прадед. Остальные не вернулись с фронта.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05" y="879229"/>
            <a:ext cx="3465395" cy="357202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7507" y="-210909"/>
            <a:ext cx="738457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БАРМИН ТЕРЕНТИЙ СТЕПАНОВИЧ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" y="0"/>
            <a:ext cx="4579402" cy="2474639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7507" y="-210909"/>
            <a:ext cx="738457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БАРМИН ТЕРЕНТИЙ СТЕПАНОВИЧ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39" y="1114654"/>
            <a:ext cx="3481755" cy="5095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3" y="4021015"/>
            <a:ext cx="4407877" cy="33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5" y="0"/>
            <a:ext cx="4579402" cy="2474639"/>
          </a:xfrm>
        </p:spPr>
      </p:pic>
      <p:sp>
        <p:nvSpPr>
          <p:cNvPr id="5" name="TextBox 4"/>
          <p:cNvSpPr txBox="1"/>
          <p:nvPr/>
        </p:nvSpPr>
        <p:spPr>
          <a:xfrm>
            <a:off x="6013938" y="3259015"/>
            <a:ext cx="5615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Презентацию подготовил</a:t>
            </a:r>
          </a:p>
          <a:p>
            <a:pPr algn="r"/>
            <a:r>
              <a:rPr lang="ru-RU" sz="2400" b="1" dirty="0" smtClean="0"/>
              <a:t>Стариков </a:t>
            </a:r>
            <a:r>
              <a:rPr lang="ru-RU" sz="2400" b="1" smtClean="0"/>
              <a:t>Владислав Вячеславович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Ученик 1 а класса </a:t>
            </a:r>
            <a:endParaRPr lang="ru-RU" sz="2400" b="1" dirty="0"/>
          </a:p>
          <a:p>
            <a:pPr algn="r"/>
            <a:r>
              <a:rPr lang="ru-RU" sz="2400" b="1" dirty="0" smtClean="0"/>
              <a:t>КОГОАУ</a:t>
            </a:r>
            <a:r>
              <a:rPr lang="ru-RU" sz="2400" b="1" dirty="0"/>
              <a:t> </a:t>
            </a:r>
            <a:r>
              <a:rPr lang="ru-RU" sz="2400" b="1" dirty="0" smtClean="0"/>
              <a:t>«ЛИЦЕЙ ЕСТЕСТВЕННЫХ НАУК» </a:t>
            </a:r>
          </a:p>
          <a:p>
            <a:pPr algn="r"/>
            <a:r>
              <a:rPr lang="ru-RU" sz="2400" b="1" dirty="0"/>
              <a:t>г</a:t>
            </a:r>
            <a:r>
              <a:rPr lang="ru-RU" sz="2400" b="1" dirty="0" smtClean="0"/>
              <a:t>орода Кирова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9846" y="5198007"/>
            <a:ext cx="597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Руководитель:</a:t>
            </a:r>
          </a:p>
          <a:p>
            <a:pPr algn="r"/>
            <a:r>
              <a:rPr lang="ru-RU" b="1" dirty="0" smtClean="0"/>
              <a:t>Дегтерева Галина Дмитриевна</a:t>
            </a:r>
          </a:p>
          <a:p>
            <a:pPr algn="r"/>
            <a:r>
              <a:rPr lang="ru-RU" b="1" dirty="0" smtClean="0"/>
              <a:t>Учитель начальных  классов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26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229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Помню о своем прадеде </vt:lpstr>
      <vt:lpstr>БАРМИН ТЕРЕНТИЙ СТЕПАНОВИЧ</vt:lpstr>
      <vt:lpstr>БАРМИН ТЕРЕНТИЙ СТЕПАНОВИЧ</vt:lpstr>
      <vt:lpstr>Презентация PowerPoint</vt:lpstr>
      <vt:lpstr>БАРМИН ТЕРЕНТИЙ СТЕПАНОВИЧ</vt:lpstr>
      <vt:lpstr>БАРМИН ТЕРЕНТИЙ СТЕПАНОВИЧ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БАРМИН ТЕРЕНТИЙ СТЕПАНОВИЧ</dc:title>
  <dc:creator>Галина</dc:creator>
  <cp:lastModifiedBy>Галина</cp:lastModifiedBy>
  <cp:revision>4</cp:revision>
  <dcterms:created xsi:type="dcterms:W3CDTF">2018-01-29T15:34:22Z</dcterms:created>
  <dcterms:modified xsi:type="dcterms:W3CDTF">2018-01-29T18:34:47Z</dcterms:modified>
</cp:coreProperties>
</file>