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8"/>
  </p:notesMasterIdLst>
  <p:sldIdLst>
    <p:sldId id="256" r:id="rId2"/>
    <p:sldId id="285" r:id="rId3"/>
    <p:sldId id="298" r:id="rId4"/>
    <p:sldId id="299" r:id="rId5"/>
    <p:sldId id="300" r:id="rId6"/>
    <p:sldId id="257" r:id="rId7"/>
    <p:sldId id="265" r:id="rId8"/>
    <p:sldId id="301" r:id="rId9"/>
    <p:sldId id="287" r:id="rId10"/>
    <p:sldId id="273" r:id="rId11"/>
    <p:sldId id="270" r:id="rId12"/>
    <p:sldId id="290" r:id="rId13"/>
    <p:sldId id="259" r:id="rId14"/>
    <p:sldId id="294" r:id="rId15"/>
    <p:sldId id="297" r:id="rId16"/>
    <p:sldId id="29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2" autoAdjust="0"/>
    <p:restoredTop sz="94624" autoAdjust="0"/>
  </p:normalViewPr>
  <p:slideViewPr>
    <p:cSldViewPr>
      <p:cViewPr>
        <p:scale>
          <a:sx n="60" d="100"/>
          <a:sy n="60" d="100"/>
        </p:scale>
        <p:origin x="-52" y="4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27E41-63E9-4D1D-A821-AFAC24723540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0C2E55-0991-44CB-8749-EF9D36586FB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B42D-B87C-4747-B5B1-83CEAD11D91F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0E398-0137-4307-A0E6-CC66304860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B42D-B87C-4747-B5B1-83CEAD11D91F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0E398-0137-4307-A0E6-CC6630486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B42D-B87C-4747-B5B1-83CEAD11D91F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0E398-0137-4307-A0E6-CC6630486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B42D-B87C-4747-B5B1-83CEAD11D91F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0E398-0137-4307-A0E6-CC6630486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B42D-B87C-4747-B5B1-83CEAD11D91F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E50E398-0137-4307-A0E6-CC6630486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B42D-B87C-4747-B5B1-83CEAD11D91F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0E398-0137-4307-A0E6-CC6630486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B42D-B87C-4747-B5B1-83CEAD11D91F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0E398-0137-4307-A0E6-CC6630486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B42D-B87C-4747-B5B1-83CEAD11D91F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0E398-0137-4307-A0E6-CC6630486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B42D-B87C-4747-B5B1-83CEAD11D91F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0E398-0137-4307-A0E6-CC6630486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B42D-B87C-4747-B5B1-83CEAD11D91F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0E398-0137-4307-A0E6-CC6630486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3B42D-B87C-4747-B5B1-83CEAD11D91F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0E398-0137-4307-A0E6-CC6630486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BD3B42D-B87C-4747-B5B1-83CEAD11D91F}" type="datetimeFigureOut">
              <a:rPr lang="ru-RU" smtClean="0"/>
              <a:pPr/>
              <a:t>21.02.2017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E50E398-0137-4307-A0E6-CC663048602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2708920"/>
            <a:ext cx="4752528" cy="151216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Verdana" pitchFamily="34" charset="0"/>
                <a:cs typeface="Verdana" pitchFamily="34" charset="0"/>
              </a:rPr>
              <a:t>История одного героя</a:t>
            </a: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1052736"/>
            <a:ext cx="66247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ВЕЛИКАЯ ОТЕЧЕСТВЕННАЯ ВОЙНА</a:t>
            </a:r>
          </a:p>
          <a:p>
            <a:pPr algn="ctr"/>
            <a:r>
              <a:rPr lang="ru-RU" sz="2800" dirty="0" smtClean="0"/>
              <a:t> в лицах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6588224" y="3861048"/>
            <a:ext cx="20162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/>
              <a:t>Работу  выполнила </a:t>
            </a:r>
          </a:p>
          <a:p>
            <a:pPr algn="r"/>
            <a:r>
              <a:rPr lang="ru-RU" sz="2000" dirty="0" smtClean="0"/>
              <a:t>ученица 4 «Б» класса</a:t>
            </a:r>
          </a:p>
          <a:p>
            <a:pPr algn="r"/>
            <a:r>
              <a:rPr lang="ru-RU" sz="2000" dirty="0" smtClean="0"/>
              <a:t>МБОУ СОШ №1</a:t>
            </a:r>
          </a:p>
          <a:p>
            <a:pPr algn="r"/>
            <a:r>
              <a:rPr lang="ru-RU" sz="2000" dirty="0" smtClean="0"/>
              <a:t>Зубкова Татьяна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4176464" cy="63408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+mn-lt"/>
              </a:rPr>
              <a:t>Германия 1945-1946 г.</a:t>
            </a:r>
            <a:r>
              <a:rPr lang="ru-RU" sz="2800" i="1" dirty="0" smtClean="0">
                <a:latin typeface="+mn-lt"/>
              </a:rPr>
              <a:t> </a:t>
            </a:r>
            <a:endParaRPr lang="ru-RU" sz="2800" i="1" dirty="0">
              <a:latin typeface="+mn-lt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23928" y="1556792"/>
            <a:ext cx="4953219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E:\Сергеев А.Н.(слева) (1) - копия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1484783"/>
            <a:ext cx="3240360" cy="48642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056784" cy="85010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Семейное фото, 1958 год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3608" y="1268760"/>
            <a:ext cx="3603553" cy="4900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932040" y="2057361"/>
            <a:ext cx="36004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2000" b="1" dirty="0" smtClean="0">
                <a:ea typeface="Times New Roman" pitchFamily="18" charset="0"/>
                <a:cs typeface="Liberation Serif" charset="0"/>
              </a:rPr>
              <a:t> 1952 </a:t>
            </a: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году</a:t>
            </a:r>
            <a:r>
              <a:rPr lang="ru-RU" sz="2000" b="1" dirty="0" smtClean="0">
                <a:ea typeface="Times New Roman" pitchFamily="18" charset="0"/>
                <a:cs typeface="Liberation Serif" charset="0"/>
              </a:rPr>
              <a:t> </a:t>
            </a: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они</a:t>
            </a:r>
            <a:r>
              <a:rPr lang="ru-RU" sz="2000" b="1" dirty="0" smtClean="0">
                <a:ea typeface="Times New Roman" pitchFamily="18" charset="0"/>
                <a:cs typeface="Liberation Serif" charset="0"/>
              </a:rPr>
              <a:t> </a:t>
            </a: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поженились</a:t>
            </a:r>
            <a:r>
              <a:rPr lang="ru-RU" sz="2000" b="1" dirty="0" smtClean="0">
                <a:ea typeface="Times New Roman" pitchFamily="18" charset="0"/>
                <a:cs typeface="Liberation Serif" charset="0"/>
              </a:rPr>
              <a:t>,  </a:t>
            </a: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и</a:t>
            </a:r>
            <a:r>
              <a:rPr lang="ru-RU" sz="2000" b="1" dirty="0" smtClean="0">
                <a:ea typeface="Times New Roman" pitchFamily="18" charset="0"/>
                <a:cs typeface="Liberation Serif" charset="0"/>
              </a:rPr>
              <a:t> </a:t>
            </a: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у</a:t>
            </a:r>
            <a:r>
              <a:rPr lang="ru-RU" sz="2000" b="1" dirty="0" smtClean="0">
                <a:ea typeface="Times New Roman" pitchFamily="18" charset="0"/>
                <a:cs typeface="Liberation Serif" charset="0"/>
              </a:rPr>
              <a:t> </a:t>
            </a: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них</a:t>
            </a:r>
            <a:r>
              <a:rPr lang="ru-RU" sz="2000" b="1" dirty="0" smtClean="0">
                <a:ea typeface="Times New Roman" pitchFamily="18" charset="0"/>
                <a:cs typeface="Liberation Serif" charset="0"/>
              </a:rPr>
              <a:t> </a:t>
            </a: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родилось</a:t>
            </a:r>
            <a:r>
              <a:rPr lang="ru-RU" sz="2000" b="1" dirty="0" smtClean="0">
                <a:ea typeface="Times New Roman" pitchFamily="18" charset="0"/>
                <a:cs typeface="Liberation Serif" charset="0"/>
              </a:rPr>
              <a:t> </a:t>
            </a: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трое</a:t>
            </a:r>
            <a:r>
              <a:rPr lang="ru-RU" sz="2000" b="1" dirty="0" smtClean="0">
                <a:ea typeface="Times New Roman" pitchFamily="18" charset="0"/>
                <a:cs typeface="Liberation Serif" charset="0"/>
              </a:rPr>
              <a:t> </a:t>
            </a: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детей</a:t>
            </a:r>
            <a:r>
              <a:rPr lang="ru-RU" sz="2000" b="1" dirty="0" smtClean="0">
                <a:ea typeface="Times New Roman" pitchFamily="18" charset="0"/>
                <a:cs typeface="Liberation Serif" charset="0"/>
              </a:rPr>
              <a:t>, </a:t>
            </a: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два</a:t>
            </a:r>
            <a:r>
              <a:rPr lang="ru-RU" sz="2000" b="1" dirty="0" smtClean="0">
                <a:ea typeface="Times New Roman" pitchFamily="18" charset="0"/>
                <a:cs typeface="Liberation Serif" charset="0"/>
              </a:rPr>
              <a:t> </a:t>
            </a: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сына</a:t>
            </a:r>
            <a:r>
              <a:rPr lang="ru-RU" sz="2000" b="1" dirty="0" smtClean="0">
                <a:ea typeface="Times New Roman" pitchFamily="18" charset="0"/>
                <a:cs typeface="Liberation Serif" charset="0"/>
              </a:rPr>
              <a:t> </a:t>
            </a: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и</a:t>
            </a:r>
            <a:r>
              <a:rPr lang="ru-RU" sz="2000" b="1" dirty="0" smtClean="0">
                <a:ea typeface="Times New Roman" pitchFamily="18" charset="0"/>
                <a:cs typeface="Liberation Serif" charset="0"/>
              </a:rPr>
              <a:t> </a:t>
            </a: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дочь</a:t>
            </a:r>
            <a:r>
              <a:rPr lang="ru-RU" sz="2000" b="1" dirty="0" smtClean="0">
                <a:ea typeface="Times New Roman" pitchFamily="18" charset="0"/>
                <a:cs typeface="Calibri" pitchFamily="34" charset="0"/>
              </a:rPr>
              <a:t>.</a:t>
            </a:r>
            <a:r>
              <a:rPr lang="ru-RU" sz="2000" b="1" dirty="0" smtClean="0">
                <a:ea typeface="Times New Roman" pitchFamily="18" charset="0"/>
                <a:cs typeface="Liberation Serif" charset="0"/>
              </a:rPr>
              <a:t> </a:t>
            </a:r>
            <a:endParaRPr lang="ru-RU" sz="2000" b="1" dirty="0" smtClean="0"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Тамара</a:t>
            </a:r>
            <a:r>
              <a:rPr lang="ru-RU" sz="2000" b="1" dirty="0" smtClean="0"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Егоровна</a:t>
            </a:r>
            <a:r>
              <a:rPr lang="ru-RU" sz="2000" b="1" dirty="0" smtClean="0"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работала</a:t>
            </a:r>
            <a:r>
              <a:rPr lang="ru-RU" sz="2000" b="1" dirty="0" smtClean="0"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в больнице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санитаркой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Алексей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Назарович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работал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лесопункте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водителем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лесовоза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1052736"/>
            <a:ext cx="4104456" cy="504056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Трудовые будни рыбнадзора 1984г. 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3074" name="Picture 2" descr="E:\Дмитриев Гр.Як.и Сергеев А.Н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5" y="620688"/>
            <a:ext cx="4516865" cy="36004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4048" y="2996952"/>
            <a:ext cx="3702403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55576" y="5805264"/>
            <a:ext cx="41061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Не изменяя увлечениям   2001г. 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1916832"/>
            <a:ext cx="2808312" cy="4018458"/>
          </a:xfrm>
        </p:spPr>
        <p:txBody>
          <a:bodyPr>
            <a:normAutofit/>
          </a:bodyPr>
          <a:lstStyle/>
          <a:p>
            <a:pPr algn="l"/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000" dirty="0" smtClean="0">
                <a:solidFill>
                  <a:schemeClr val="tx1"/>
                </a:solidFill>
              </a:rPr>
              <a:t>Алексей </a:t>
            </a:r>
            <a:r>
              <a:rPr lang="ru-RU" sz="2000" dirty="0" err="1" smtClean="0">
                <a:solidFill>
                  <a:schemeClr val="tx1"/>
                </a:solidFill>
              </a:rPr>
              <a:t>Назарович</a:t>
            </a:r>
            <a:r>
              <a:rPr lang="ru-RU" sz="2000" dirty="0" smtClean="0">
                <a:solidFill>
                  <a:schemeClr val="tx1"/>
                </a:solidFill>
              </a:rPr>
              <a:t>  со своей женой-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верной спутницей Тамарой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п. </a:t>
            </a:r>
            <a:r>
              <a:rPr lang="ru-RU" sz="2000" dirty="0" err="1" smtClean="0">
                <a:solidFill>
                  <a:schemeClr val="tx1"/>
                </a:solidFill>
              </a:rPr>
              <a:t>Кузема</a:t>
            </a:r>
            <a:r>
              <a:rPr lang="ru-RU" sz="2000" dirty="0" smtClean="0">
                <a:solidFill>
                  <a:schemeClr val="tx1"/>
                </a:solidFill>
              </a:rPr>
              <a:t> 9 мая  2012 г</a:t>
            </a:r>
            <a:r>
              <a:rPr lang="ru-RU" sz="2000" dirty="0" smtClean="0"/>
              <a:t>. </a:t>
            </a:r>
            <a:br>
              <a:rPr lang="ru-RU" sz="2000" dirty="0" smtClean="0"/>
            </a:br>
            <a:endParaRPr lang="ru-RU" sz="2000" i="1" dirty="0">
              <a:solidFill>
                <a:schemeClr val="tx1"/>
              </a:solidFill>
            </a:endParaRP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539552" y="1404375"/>
            <a:ext cx="4608512" cy="5175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051720" y="476672"/>
            <a:ext cx="4968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Верность друг другу храня… </a:t>
            </a:r>
            <a:endParaRPr lang="ru-RU" sz="2800" b="1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39552" y="1412776"/>
            <a:ext cx="4608512" cy="5175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83568" y="1484784"/>
            <a:ext cx="4608512" cy="5175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293096"/>
            <a:ext cx="2736304" cy="1440160"/>
          </a:xfrm>
        </p:spPr>
        <p:txBody>
          <a:bodyPr>
            <a:normAutofit fontScale="90000"/>
          </a:bodyPr>
          <a:lstStyle/>
          <a:p>
            <a:r>
              <a:rPr lang="ru-RU" sz="2000" i="1" dirty="0" smtClean="0">
                <a:latin typeface="+mn-lt"/>
              </a:rPr>
              <a:t/>
            </a:r>
            <a:br>
              <a:rPr lang="ru-RU" sz="2000" i="1" dirty="0" smtClean="0">
                <a:latin typeface="+mn-lt"/>
              </a:rPr>
            </a:br>
            <a:r>
              <a:rPr lang="ru-RU" sz="220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sz="2200" dirty="0" smtClean="0">
                <a:solidFill>
                  <a:schemeClr val="tx1"/>
                </a:solidFill>
                <a:latin typeface="+mn-lt"/>
              </a:rPr>
            </a:br>
            <a:r>
              <a:rPr lang="ru-RU" sz="2200" dirty="0" smtClean="0">
                <a:solidFill>
                  <a:schemeClr val="tx1"/>
                </a:solidFill>
              </a:rPr>
              <a:t>Алексей </a:t>
            </a:r>
            <a:r>
              <a:rPr lang="ru-RU" sz="2200" dirty="0" err="1" smtClean="0">
                <a:solidFill>
                  <a:schemeClr val="tx1"/>
                </a:solidFill>
              </a:rPr>
              <a:t>Назарович</a:t>
            </a:r>
            <a:r>
              <a:rPr lang="ru-RU" sz="2200" dirty="0" smtClean="0">
                <a:solidFill>
                  <a:schemeClr val="tx1"/>
                </a:solidFill>
              </a:rPr>
              <a:t> с моей семьей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000" dirty="0" err="1" smtClean="0">
                <a:solidFill>
                  <a:schemeClr val="tx1"/>
                </a:solidFill>
              </a:rPr>
              <a:t>п.Кузема</a:t>
            </a:r>
            <a:r>
              <a:rPr lang="ru-RU" sz="2000" dirty="0" smtClean="0">
                <a:solidFill>
                  <a:schemeClr val="tx1"/>
                </a:solidFill>
              </a:rPr>
              <a:t>   2009 год</a:t>
            </a:r>
            <a:r>
              <a:rPr lang="ru-RU" sz="200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+mn-lt"/>
              </a:rPr>
            </a:br>
            <a:endParaRPr lang="ru-RU" sz="20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467544" y="908720"/>
            <a:ext cx="2808312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95736" y="332656"/>
            <a:ext cx="50317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Всегда в хорошем настроении</a:t>
            </a:r>
            <a:endParaRPr lang="ru-RU" sz="28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707904" y="994272"/>
            <a:ext cx="4536504" cy="318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923928" y="465313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Алексей </a:t>
            </a:r>
            <a:r>
              <a:rPr lang="ru-RU" sz="2000" b="1" dirty="0" err="1" smtClean="0"/>
              <a:t>Назарович</a:t>
            </a:r>
            <a:r>
              <a:rPr lang="ru-RU" sz="2000" b="1" dirty="0" smtClean="0"/>
              <a:t> с женой Тамарой  </a:t>
            </a:r>
            <a:br>
              <a:rPr lang="ru-RU" sz="2000" b="1" dirty="0" smtClean="0"/>
            </a:br>
            <a:r>
              <a:rPr lang="ru-RU" sz="2000" b="1" dirty="0" smtClean="0"/>
              <a:t>и детьми Мишей и Галей </a:t>
            </a:r>
            <a:br>
              <a:rPr lang="ru-RU" sz="2000" b="1" dirty="0" smtClean="0"/>
            </a:br>
            <a:r>
              <a:rPr lang="ru-RU" sz="2000" b="1" dirty="0" err="1" smtClean="0"/>
              <a:t>п.Кузема</a:t>
            </a:r>
            <a:r>
              <a:rPr lang="ru-RU" sz="2000" b="1" dirty="0" smtClean="0"/>
              <a:t>, 2009 год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Администратор\Desktop\таня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260648"/>
            <a:ext cx="4104456" cy="2972192"/>
          </a:xfrm>
          <a:prstGeom prst="rect">
            <a:avLst/>
          </a:prstGeom>
          <a:noFill/>
        </p:spPr>
      </p:pic>
      <p:pic>
        <p:nvPicPr>
          <p:cNvPr id="4" name="Picture 2" descr="F:\ИССЛ ДЕЯТ\Таня\IMG_082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3429000"/>
            <a:ext cx="4235827" cy="3203403"/>
          </a:xfrm>
          <a:prstGeom prst="rect">
            <a:avLst/>
          </a:prstGeom>
          <a:noFill/>
        </p:spPr>
      </p:pic>
      <p:pic>
        <p:nvPicPr>
          <p:cNvPr id="5" name="Picture 3" descr="F:\ИССЛ ДЕЯТ\Таня\IMG_081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32039" y="1412776"/>
            <a:ext cx="4246447" cy="381642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652120" y="5661248"/>
            <a:ext cx="29247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Презентация альбома</a:t>
            </a:r>
          </a:p>
          <a:p>
            <a:r>
              <a:rPr lang="ru-RU" sz="2000" b="1" dirty="0" smtClean="0"/>
              <a:t>«Память» май 2014 год 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26064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Памяти павших будьте достойны!</a:t>
            </a:r>
            <a:endParaRPr lang="ru-RU" sz="2400" b="1" dirty="0"/>
          </a:p>
        </p:txBody>
      </p:sp>
      <p:pic>
        <p:nvPicPr>
          <p:cNvPr id="3074" name="Picture 2" descr="http://s020.radikal.ru/i705/1505/80/7bd8a666689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68" y="960988"/>
            <a:ext cx="7488832" cy="543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sportstill.ru/post/imgs/562e6d165861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620688"/>
            <a:ext cx="7704856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628800"/>
            <a:ext cx="77768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Цель работы: </a:t>
            </a:r>
          </a:p>
          <a:p>
            <a:pPr algn="ctr"/>
            <a:endParaRPr lang="ru-RU" sz="2400" dirty="0" smtClean="0"/>
          </a:p>
          <a:p>
            <a:r>
              <a:rPr lang="ru-RU" sz="2400" dirty="0" smtClean="0"/>
              <a:t>   составление  описания жизненного пути ветерана  Великой Отечественной войны  Сергеева  Алексея  </a:t>
            </a:r>
            <a:r>
              <a:rPr lang="ru-RU" sz="2400" dirty="0" err="1" smtClean="0"/>
              <a:t>Назаровича</a:t>
            </a:r>
            <a:r>
              <a:rPr lang="ru-RU" sz="2400" dirty="0" smtClean="0"/>
              <a:t> и изучение его вклада в Победу в Великой Отечественной войне.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67544" y="319901"/>
            <a:ext cx="817341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адачи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1.Выяснить, где и когда родился Алексей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Назарович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в какой семье вырос,  кем был и чем занимался до Великой Отечественной войны.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2.Узнать, в каких боях Великой Отечественной войны участвовал Алексей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Назарович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какие имеет награды, найти этому документальное подтверждение.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3.Узнать, как складывалась судьба Алексея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Назаровича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послевоенные годы.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4.Составить описание жизненного пути А.Н.Сергеева.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755576" y="380709"/>
            <a:ext cx="71997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моей работы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нужны для того, чтобы сохранялась память о ветеранах Великой Отечественной войны, чтобы мы могли гордиться ими и брать с них пример.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5" name="Picture 3" descr="http://djankoiadm.ru/photosnews/732/1355292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3648" y="2067066"/>
            <a:ext cx="6480720" cy="3845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332656"/>
            <a:ext cx="3240360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>
                <a:solidFill>
                  <a:schemeClr val="tx1"/>
                </a:solidFill>
              </a:rPr>
              <a:t>Детство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827584" y="998833"/>
            <a:ext cx="3888432" cy="4878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76056" y="1196753"/>
            <a:ext cx="3816424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/>
          </a:p>
          <a:p>
            <a:r>
              <a:rPr lang="ru-RU" sz="2000" b="1" dirty="0" smtClean="0"/>
              <a:t>Алексей </a:t>
            </a:r>
            <a:r>
              <a:rPr lang="ru-RU" sz="2000" b="1" dirty="0" err="1" smtClean="0"/>
              <a:t>Назарович</a:t>
            </a:r>
            <a:r>
              <a:rPr lang="ru-RU" sz="2000" b="1" dirty="0" smtClean="0"/>
              <a:t> родился 25.03.1925 г. в п. </a:t>
            </a:r>
            <a:r>
              <a:rPr lang="ru-RU" sz="2000" b="1" dirty="0" err="1" smtClean="0"/>
              <a:t>Кузема</a:t>
            </a:r>
            <a:r>
              <a:rPr lang="ru-RU" sz="2000" b="1" dirty="0" smtClean="0"/>
              <a:t>.</a:t>
            </a:r>
          </a:p>
          <a:p>
            <a:r>
              <a:rPr lang="ru-RU" sz="2000" b="1" dirty="0" smtClean="0"/>
              <a:t>Вырос в многодетной семье, у него было три брата и две сестры.</a:t>
            </a:r>
          </a:p>
          <a:p>
            <a:r>
              <a:rPr lang="ru-RU" sz="2000" b="1" dirty="0" smtClean="0"/>
              <a:t>Отец работал мастером  на станции </a:t>
            </a:r>
            <a:r>
              <a:rPr lang="ru-RU" sz="2000" b="1" dirty="0" err="1" smtClean="0"/>
              <a:t>Кузема</a:t>
            </a:r>
            <a:r>
              <a:rPr lang="ru-RU" sz="2000" b="1" dirty="0" smtClean="0"/>
              <a:t>, мама -учительницей русского языка и литературы  в сельской школе. В школе обучался до 6 класса. После школы работал помощником кузнеца</a:t>
            </a:r>
          </a:p>
          <a:p>
            <a:endParaRPr lang="ru-RU" b="1" dirty="0" smtClean="0"/>
          </a:p>
          <a:p>
            <a:r>
              <a:rPr lang="ru-RU" dirty="0" smtClean="0"/>
              <a:t>  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5076056" y="3212976"/>
            <a:ext cx="3240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188640"/>
            <a:ext cx="4896544" cy="764704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tx1"/>
                </a:solidFill>
              </a:rPr>
              <a:t>Молодой солдат  1943 год</a:t>
            </a:r>
            <a:r>
              <a:rPr lang="ru-RU" sz="2800" i="1" dirty="0" smtClean="0"/>
              <a:t/>
            </a:r>
            <a:br>
              <a:rPr lang="ru-RU" sz="2800" i="1" dirty="0" smtClean="0"/>
            </a:br>
            <a:r>
              <a:rPr lang="ru-RU" sz="2800" i="1" dirty="0" smtClean="0"/>
              <a:t> </a:t>
            </a:r>
            <a:endParaRPr lang="ru-RU" sz="2800" i="1" dirty="0"/>
          </a:p>
        </p:txBody>
      </p:sp>
      <p:pic>
        <p:nvPicPr>
          <p:cNvPr id="1026" name="Picture 2" descr="C:\Users\user\Downloads\сергеев а.н.2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957631"/>
            <a:ext cx="4104456" cy="527968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20072" y="1484784"/>
            <a:ext cx="280831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Воевал в артиллерии на 1- </a:t>
            </a:r>
          </a:p>
          <a:p>
            <a:r>
              <a:rPr lang="ru-RU" sz="2000" b="1" dirty="0" smtClean="0"/>
              <a:t>Украинском фронте, а </a:t>
            </a:r>
          </a:p>
          <a:p>
            <a:r>
              <a:rPr lang="ru-RU" sz="2000" b="1" dirty="0" smtClean="0"/>
              <a:t>звание сержанта получил </a:t>
            </a:r>
          </a:p>
          <a:p>
            <a:r>
              <a:rPr lang="ru-RU" sz="2000" b="1" dirty="0" smtClean="0"/>
              <a:t>уже на 1-м Белорусском в </a:t>
            </a:r>
          </a:p>
          <a:p>
            <a:r>
              <a:rPr lang="ru-RU" sz="2000" b="1" dirty="0" smtClean="0"/>
              <a:t>358-м истребительном </a:t>
            </a:r>
          </a:p>
          <a:p>
            <a:r>
              <a:rPr lang="ru-RU" sz="2000" b="1" dirty="0" smtClean="0"/>
              <a:t>противотанковом </a:t>
            </a:r>
          </a:p>
          <a:p>
            <a:r>
              <a:rPr lang="ru-RU" sz="2000" b="1" dirty="0" smtClean="0"/>
              <a:t>артиллерийском полку. 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unpictures.ru/images/1978264_orden-krasnoi-zvezdy-cen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55776" y="1844824"/>
            <a:ext cx="4226557" cy="388843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91680" y="692696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+mj-lt"/>
              </a:rPr>
              <a:t>«Достоин правительственной награды»</a:t>
            </a:r>
            <a:endParaRPr lang="ru-RU" sz="2400" b="1" dirty="0"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59832" y="5805264"/>
            <a:ext cx="315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ОРДЕН КРАСНОЙ ЗВЕЗДЫ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11760" y="332656"/>
            <a:ext cx="49863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За  храбрость, стойкость, отвагу…</a:t>
            </a:r>
            <a:endParaRPr lang="ru-RU" sz="2400" b="1" dirty="0"/>
          </a:p>
        </p:txBody>
      </p:sp>
      <p:pic>
        <p:nvPicPr>
          <p:cNvPr id="6" name="Picture 4" descr="http://empire-coins.ru/in/faleristika/img/Medal_Za_vzyatie_Berlin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31840" y="3789040"/>
            <a:ext cx="3024336" cy="273630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11560" y="5301208"/>
            <a:ext cx="21237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Медаль «За взятие Берлина»</a:t>
            </a:r>
          </a:p>
        </p:txBody>
      </p:sp>
      <p:pic>
        <p:nvPicPr>
          <p:cNvPr id="9" name="Picture 5" descr="http://pobeda1945.vov.ru/assets/images/osvobozdenievarshavy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1196752"/>
            <a:ext cx="2016224" cy="31703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771800" y="1412776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Медаль «За освобождение</a:t>
            </a:r>
          </a:p>
          <a:p>
            <a:r>
              <a:rPr lang="ru-RU" sz="2000" dirty="0" smtClean="0"/>
              <a:t>Варшавы»</a:t>
            </a:r>
            <a:endParaRPr lang="ru-RU" sz="2000" dirty="0"/>
          </a:p>
        </p:txBody>
      </p:sp>
      <p:pic>
        <p:nvPicPr>
          <p:cNvPr id="11" name="Picture 7" descr="http://moypolk.ru/sites/default/files/soldier-awards/229720/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28184" y="1412776"/>
            <a:ext cx="2460679" cy="1992317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516216" y="3645025"/>
            <a:ext cx="24482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Орден Отечественной войны </a:t>
            </a:r>
          </a:p>
          <a:p>
            <a:r>
              <a:rPr lang="ru-RU" sz="2000" dirty="0" smtClean="0"/>
              <a:t>1 степени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1255</TotalTime>
  <Words>338</Words>
  <Application>Microsoft Office PowerPoint</Application>
  <PresentationFormat>Экран (4:3)</PresentationFormat>
  <Paragraphs>58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История одного героя</vt:lpstr>
      <vt:lpstr>Слайд 2</vt:lpstr>
      <vt:lpstr>Слайд 3</vt:lpstr>
      <vt:lpstr>Слайд 4</vt:lpstr>
      <vt:lpstr>Слайд 5</vt:lpstr>
      <vt:lpstr>  Детство  </vt:lpstr>
      <vt:lpstr>Молодой солдат  1943 год  </vt:lpstr>
      <vt:lpstr>Слайд 8</vt:lpstr>
      <vt:lpstr>Слайд 9</vt:lpstr>
      <vt:lpstr>Германия 1945-1946 г. </vt:lpstr>
      <vt:lpstr>Семейное фото, 1958 год</vt:lpstr>
      <vt:lpstr>Трудовые будни рыбнадзора 1984г. </vt:lpstr>
      <vt:lpstr> Алексей Назарович  со своей женой- верной спутницей Тамарой п. Кузема 9 мая  2012 г.  </vt:lpstr>
      <vt:lpstr>  Алексей Назарович с моей семьей п.Кузема   2009 год </vt:lpstr>
      <vt:lpstr>Слайд 15</vt:lpstr>
      <vt:lpstr>Слайд 16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Учитель</cp:lastModifiedBy>
  <cp:revision>92</cp:revision>
  <dcterms:created xsi:type="dcterms:W3CDTF">2017-01-17T15:25:51Z</dcterms:created>
  <dcterms:modified xsi:type="dcterms:W3CDTF">2017-02-21T05:52:53Z</dcterms:modified>
</cp:coreProperties>
</file>