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2"/>
  </p:notesMasterIdLst>
  <p:sldIdLst>
    <p:sldId id="298" r:id="rId2"/>
    <p:sldId id="352" r:id="rId3"/>
    <p:sldId id="299" r:id="rId4"/>
    <p:sldId id="348" r:id="rId5"/>
    <p:sldId id="362" r:id="rId6"/>
    <p:sldId id="361" r:id="rId7"/>
    <p:sldId id="360" r:id="rId8"/>
    <p:sldId id="337" r:id="rId9"/>
    <p:sldId id="346" r:id="rId10"/>
    <p:sldId id="336" r:id="rId11"/>
    <p:sldId id="357" r:id="rId12"/>
    <p:sldId id="342" r:id="rId13"/>
    <p:sldId id="356" r:id="rId14"/>
    <p:sldId id="344" r:id="rId15"/>
    <p:sldId id="353" r:id="rId16"/>
    <p:sldId id="325" r:id="rId17"/>
    <p:sldId id="354" r:id="rId18"/>
    <p:sldId id="345" r:id="rId19"/>
    <p:sldId id="340" r:id="rId20"/>
    <p:sldId id="350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03A457B-5B03-4817-94C0-522FB83AC724}">
          <p14:sldIdLst>
            <p14:sldId id="298"/>
            <p14:sldId id="352"/>
            <p14:sldId id="299"/>
            <p14:sldId id="348"/>
            <p14:sldId id="362"/>
            <p14:sldId id="361"/>
            <p14:sldId id="360"/>
            <p14:sldId id="337"/>
            <p14:sldId id="346"/>
            <p14:sldId id="336"/>
            <p14:sldId id="357"/>
            <p14:sldId id="342"/>
            <p14:sldId id="356"/>
            <p14:sldId id="344"/>
            <p14:sldId id="353"/>
            <p14:sldId id="325"/>
            <p14:sldId id="354"/>
            <p14:sldId id="345"/>
            <p14:sldId id="340"/>
            <p14:sldId id="350"/>
          </p14:sldIdLst>
        </p14:section>
        <p14:section name="Раздел без заголовка" id="{68869806-DC5B-4E15-B22E-6F8DD4E57B28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EF2D"/>
    <a:srgbClr val="990000"/>
    <a:srgbClr val="0B93A5"/>
    <a:srgbClr val="17A40C"/>
    <a:srgbClr val="66FFFF"/>
    <a:srgbClr val="49674F"/>
    <a:srgbClr val="6E921E"/>
    <a:srgbClr val="001007"/>
    <a:srgbClr val="00481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022" autoAdjust="0"/>
    <p:restoredTop sz="93843" autoAdjust="0"/>
  </p:normalViewPr>
  <p:slideViewPr>
    <p:cSldViewPr>
      <p:cViewPr>
        <p:scale>
          <a:sx n="60" d="100"/>
          <a:sy n="60" d="100"/>
        </p:scale>
        <p:origin x="-36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1320"/>
    </p:cViewPr>
  </p:sorterViewPr>
  <p:notesViewPr>
    <p:cSldViewPr>
      <p:cViewPr varScale="1">
        <p:scale>
          <a:sx n="101" d="100"/>
          <a:sy n="101" d="100"/>
        </p:scale>
        <p:origin x="-352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B5A47F-6053-4894-9FAA-019573BBB90D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2FA78A4-E6D1-4109-815D-BCA82669FF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9563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70663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20589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734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67895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649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3212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966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8232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857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3620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804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2312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2FA78A4-E6D1-4109-815D-BCA82669FFEB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5929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29EE6-EA7A-44F0-8796-73CC15E88A10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FFCF-357A-4EA8-827E-8B0A9B6580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684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6CCFE-5334-454F-AF0A-7402740665BE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CD02A-A475-4B16-A3D2-64EE1A76CE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8581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91BFA-F78C-44E0-BC89-AEA86A93BAAC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6FC52-FBAD-4174-97CA-E209F4B0B0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9557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4D342-D5B4-4666-9EAF-FE7AAD00F793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02EB2-435F-425B-8904-B0950726C0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9062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894D3-07A9-456A-9F38-E78FC0EBAEB9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9B08D-875D-490C-9B55-E392B6A811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043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2FD9D-61E6-4759-8E7F-34C2EFD4AB86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DBDC2-A808-4936-BEF9-289376F47B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6657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C1320-E0E2-415C-A490-0089C570A601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5D288-8C6F-4D60-A685-A4E656AA35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3997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5A209-D5BA-4EE6-BA51-9456F6443A1E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3B60F-17DC-4980-9009-2832383B35E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2860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0CF9B-129E-4088-89A6-A6CA83C2E6B2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D3DC2-9B4C-4303-9AC4-2296C444AA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8841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4571C-4B84-4703-A00B-C3475F4A61AA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8A990-F4F6-4E62-A954-5BA5F8423C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704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A5D1C-346A-4EDB-9DAC-BB06D2B633E3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55482-0FDE-4871-AD51-E4F585B277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105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F73797-B6E1-42B7-9D99-5738CBEA4BFD}" type="datetimeFigureOut">
              <a:rPr lang="ru-RU"/>
              <a:pPr>
                <a:defRPr/>
              </a:pPr>
              <a:t>31.01.2018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742386-6C12-4F35-A0FD-4F33966339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3" r:id="rId1"/>
    <p:sldLayoutId id="2147484528" r:id="rId2"/>
    <p:sldLayoutId id="2147484534" r:id="rId3"/>
    <p:sldLayoutId id="2147484529" r:id="rId4"/>
    <p:sldLayoutId id="2147484530" r:id="rId5"/>
    <p:sldLayoutId id="2147484531" r:id="rId6"/>
    <p:sldLayoutId id="2147484535" r:id="rId7"/>
    <p:sldLayoutId id="2147484536" r:id="rId8"/>
    <p:sldLayoutId id="2147484537" r:id="rId9"/>
    <p:sldLayoutId id="2147484532" r:id="rId10"/>
    <p:sldLayoutId id="21474845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myat.ru/newsarchive/2009/05/08/wwwuvaoru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hyperlink" Target="http://history-kazan.ru/images/uploads/2005/05/%D0%AF%D0%BA%D1%83%D0%B1%D0%BE%D0%B2-%D1%81%D0%BE%D0%BB%D0%B4%D0%B0%D1%82-%D1%81%D0%B0%D0%B9%D1%82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7.jpeg"/><Relationship Id="rId7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306/173691297.42/0_14cbe7_7fc7c57e_XXXL.jp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306/173691297.42/0_14cbe7_7fc7c57e_XXXL.jp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microsoft.com/office/2007/relationships/media" Target="../media/media3.mp3"/><Relationship Id="rId7" Type="http://schemas.openxmlformats.org/officeDocument/2006/relationships/image" Target="../media/image6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mp3"/><Relationship Id="rId9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://www.museum.ru/N41457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t-war-ru.livejournal.com/143709.html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Картинка 121 из 258580">
            <a:hlinkClick r:id="rId3"/>
          </p:cNvPr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09647">
            <a:off x="233896" y="2555491"/>
            <a:ext cx="1489870" cy="17033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0375" y="1794618"/>
            <a:ext cx="8229600" cy="1252537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 – в творчестве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художника-фронтовика Хариса Якупова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http://cs1679.vk.me/u31448496/96735678/x_6a343fa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cs1679.vk.me/u31448496/96735678/x_6a343fa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http://schsite.ru/GetFile.aspx?fileID=b4e37221-90a6-4e58-a894-f6e3e0a8415f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91680" y="2852936"/>
            <a:ext cx="6590687" cy="331236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tt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Габитова Диляра Ильнуровна </a:t>
            </a:r>
          </a:p>
          <a:p>
            <a:pPr marL="0" indent="0" algn="ctr">
              <a:buNone/>
            </a:pPr>
            <a:r>
              <a:rPr lang="tt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ченица </a:t>
            </a: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(кадет) класса 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tt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Столбищенской средней общеобразовательной школы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tt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Лаишевского района  Республики Татарстан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tt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Научный руководитель </a:t>
            </a:r>
          </a:p>
          <a:p>
            <a:pPr marL="0" indent="0" algn="ctr">
              <a:buNone/>
            </a:pP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Учительница татарского языка и литературы</a:t>
            </a:r>
          </a:p>
          <a:p>
            <a:pPr marL="0" indent="0" algn="ctr">
              <a:buNone/>
            </a:pP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Столбищенская средняя школа </a:t>
            </a:r>
          </a:p>
          <a:p>
            <a:pPr marL="0" indent="0" algn="ctr">
              <a:buNone/>
            </a:pPr>
            <a:r>
              <a:rPr lang="tt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Садыкова Мунира Гумеровна</a:t>
            </a:r>
            <a:endParaRPr lang="tt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tt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2017-2018</a:t>
            </a:r>
            <a:endParaRPr lang="ru-RU" dirty="0"/>
          </a:p>
        </p:txBody>
      </p:sp>
      <p:pic>
        <p:nvPicPr>
          <p:cNvPr id="1028" name="Picture 4" descr="C:\Users\Мунира\Desktop\загруженное (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085184"/>
            <a:ext cx="1820729" cy="103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334927" y="128141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2080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334927" y="465138"/>
            <a:ext cx="5216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Международный интернет-конкурс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«Страница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семейной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славы»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7263" y="-1181149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62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1747" y="260648"/>
            <a:ext cx="8229600" cy="1252537"/>
          </a:xfrm>
        </p:spPr>
        <p:txBody>
          <a:bodyPr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 воспоминания и размышления о войне художник изложил в книге, которую назвал "Фронтовые зарисовки"</a:t>
            </a:r>
          </a:p>
        </p:txBody>
      </p:sp>
      <p:pic>
        <p:nvPicPr>
          <p:cNvPr id="3074" name="Picture 2" descr="C:\Users\Мунира\Desktop\харис абый\conte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6605">
            <a:off x="1410410" y="1946523"/>
            <a:ext cx="3280836" cy="417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5766556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10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книгу включены фронтовые рисунки, выполненные </a:t>
            </a:r>
            <a:r>
              <a:rPr lang="ru-RU" sz="2000" b="1" dirty="0" smtClean="0">
                <a:solidFill>
                  <a:srgbClr val="0010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</a:p>
          <a:p>
            <a:r>
              <a:rPr lang="ru-RU" sz="2000" b="1" dirty="0" smtClean="0">
                <a:solidFill>
                  <a:srgbClr val="0010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 время</a:t>
            </a:r>
            <a:r>
              <a:rPr lang="ru-RU" sz="2000" b="1" dirty="0">
                <a:solidFill>
                  <a:srgbClr val="0010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10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</a:t>
            </a:r>
            <a:r>
              <a:rPr lang="ru-RU" sz="2000" b="1" dirty="0">
                <a:solidFill>
                  <a:srgbClr val="0010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solidFill>
                  <a:srgbClr val="0010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ойны</a:t>
            </a:r>
            <a:r>
              <a:rPr lang="ru-RU" sz="2000" b="1" dirty="0">
                <a:solidFill>
                  <a:srgbClr val="0010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Рисунок 7" descr="http://history-kazan.ru/images/uploads/2005/05/%D0%AF%D0%BA%D1%83%D0%B1%D0%BE%D0%B2-%D1%81%D0%BE%D0%BB%D0%B4%D0%B0%D1%82-%D1%81%D0%B0%D0%B9%D1%82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128057"/>
            <a:ext cx="2304256" cy="2749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C:\Users\Мунира\Desktop\харис абый\images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124744"/>
            <a:ext cx="1944216" cy="198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1920" y="2099026"/>
            <a:ext cx="28711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время войны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Х.Якупов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собрал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альбома с зарисовками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300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фронтовых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рисунков), один из которых сгорел у Житомира и был навсегда потерян для потомков</a:t>
            </a:r>
            <a:r>
              <a:rPr lang="ru-RU" dirty="0"/>
              <a:t>. </a:t>
            </a:r>
          </a:p>
        </p:txBody>
      </p:sp>
      <p:pic>
        <p:nvPicPr>
          <p:cNvPr id="9" name="Picture 2" descr="C:\Users\Мунира\Desktop\харис абый\image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2050"/>
            <a:ext cx="2138238" cy="24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01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ovie 1 ТНВ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1070739"/>
            <a:ext cx="6408711" cy="48065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12779" y="257619"/>
            <a:ext cx="7360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На­род­ный ху­дож­ни­к 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РТ,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За­слу­жен­ный  де­я­те­ль 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ис­кусств РТ 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Рушания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Мустафовна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Яку­по­ва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29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I:\фото художник\P101329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5" b="3906"/>
          <a:stretch/>
        </p:blipFill>
        <p:spPr bwMode="auto">
          <a:xfrm>
            <a:off x="2080452" y="2390329"/>
            <a:ext cx="2070655" cy="281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I:\фото художник\DSC063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" t="1514"/>
          <a:stretch/>
        </p:blipFill>
        <p:spPr bwMode="auto">
          <a:xfrm rot="1394156">
            <a:off x="3626907" y="1016962"/>
            <a:ext cx="2377452" cy="307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40359"/>
            <a:ext cx="8332365" cy="1336721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Фронтовые 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зарисовки </a:t>
            </a: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Х.Якупова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альбома «</a:t>
            </a: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Память»</a:t>
            </a: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I:\фото художник\P10133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1" t="5419" r="9666" b="18821"/>
          <a:stretch/>
        </p:blipFill>
        <p:spPr bwMode="auto">
          <a:xfrm>
            <a:off x="5566601" y="3933056"/>
            <a:ext cx="3488738" cy="267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:\фото художник\P101327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7" b="11022"/>
          <a:stretch/>
        </p:blipFill>
        <p:spPr bwMode="auto">
          <a:xfrm>
            <a:off x="2195736" y="4604518"/>
            <a:ext cx="3006452" cy="20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Мунира\Desktop\харис абый\image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65697"/>
            <a:ext cx="229820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I:\фото художник\P101329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6" t="5847" r="7438" b="9566"/>
          <a:stretch/>
        </p:blipFill>
        <p:spPr bwMode="auto">
          <a:xfrm>
            <a:off x="107504" y="4149080"/>
            <a:ext cx="1972948" cy="246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I:\фото художник\P101334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" t="3798" r="4766" b="16854"/>
          <a:stretch/>
        </p:blipFill>
        <p:spPr bwMode="auto">
          <a:xfrm>
            <a:off x="5699250" y="1628800"/>
            <a:ext cx="3223439" cy="217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I:\фото художник\P101329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t="5268" r="5161" b="3147"/>
          <a:stretch/>
        </p:blipFill>
        <p:spPr bwMode="auto">
          <a:xfrm>
            <a:off x="5202188" y="3933056"/>
            <a:ext cx="2108782" cy="273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75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414" y="868716"/>
            <a:ext cx="4253057" cy="277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5" y="868716"/>
            <a:ext cx="3762287" cy="267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665" y="4199718"/>
            <a:ext cx="807230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занял особое место в сердце и биографии Хариса Якупова. </a:t>
            </a:r>
            <a:endParaRPr lang="ru-RU" sz="2000" b="1" dirty="0" smtClean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1941 г. - стал для него и днем возвращения к творчеству. </a:t>
            </a:r>
            <a:endParaRPr lang="ru-RU" sz="2000" b="1" dirty="0" smtClean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освобождении Ельца он получил свою первую воинскую награду - медаль "За боевые </a:t>
            </a:r>
            <a:r>
              <a:rPr lang="ru-RU" sz="2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заслуги».</a:t>
            </a:r>
          </a:p>
          <a:p>
            <a:endParaRPr lang="ru-RU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9036" y="288229"/>
            <a:ext cx="76806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Освобождение города Ельца </a:t>
            </a:r>
          </a:p>
          <a:p>
            <a:pPr algn="ctr"/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ctr">
              <a:buAutoNum type="arabicPlain" startAt="1941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1975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I:\фото художник\P10132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5786">
            <a:off x="2513051" y="1097358"/>
            <a:ext cx="2232278" cy="272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42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Герои произведений Хариса Якупова -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музее Великой Отечественной войны РТ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I:\фото художник\DSC064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445029"/>
            <a:ext cx="2123728" cy="158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I:\фото художник\DSC063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4176464" cy="330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I:\фото художник\DSC064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56792"/>
            <a:ext cx="4536504" cy="330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:\фото художник\DSC063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37112"/>
            <a:ext cx="214402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5008453"/>
            <a:ext cx="2445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Герой Советского Союза </a:t>
            </a:r>
          </a:p>
          <a:p>
            <a:pPr algn="ctr"/>
            <a:r>
              <a:rPr lang="ru-RU" sz="14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Муса Джалиль </a:t>
            </a:r>
            <a:endParaRPr lang="ru-RU" sz="1400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7769" y="5100786"/>
            <a:ext cx="218803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Герой Советского </a:t>
            </a:r>
            <a:r>
              <a:rPr lang="ru-RU" sz="14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Союза</a:t>
            </a:r>
          </a:p>
          <a:p>
            <a:pPr algn="ctr"/>
            <a:r>
              <a:rPr lang="ru-RU" sz="14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Михаил Девятаев </a:t>
            </a:r>
            <a:endParaRPr lang="ru-RU" sz="1400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780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Мунира\Desktop\харис абый\х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28" y="1105420"/>
            <a:ext cx="4949684" cy="303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6" name="TextBox 4"/>
          <p:cNvSpPr txBox="1">
            <a:spLocks noChangeArrowheads="1"/>
          </p:cNvSpPr>
          <p:nvPr/>
        </p:nvSpPr>
        <p:spPr bwMode="auto">
          <a:xfrm>
            <a:off x="1718518" y="238493"/>
            <a:ext cx="72728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«Перед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приговором» (1954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550988" y="1105420"/>
            <a:ext cx="7981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5544" y="4260676"/>
            <a:ext cx="813814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1950 году, по совету композитора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Н.Жиганова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художник задумывает большое полотно о Мусе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Джалиле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то время еще существовало устойчивое мнение о предательстве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Джалиля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его соратников. Свою веру в героизм татарского поэта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Н.Жиганов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вселил в сердце Якупова.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286" y="2083846"/>
            <a:ext cx="3276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преклоню колен, палач, перед тобою,</a:t>
            </a: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Хотя я узник твой, я раб в тюрьме твоей.</a:t>
            </a: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Придет мой час – умру.</a:t>
            </a: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знай, умру я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стоя!..»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62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75" y="982361"/>
            <a:ext cx="2878121" cy="285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411" y="1023051"/>
            <a:ext cx="3637767" cy="308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7775" y="5060043"/>
            <a:ext cx="77026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Триптих посвящён побегу группы советских военнопленных во главе с лётчиком-истребителем М.П.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Девятаевым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захваченном немецком самолёте 8 февраля 1945 года из немецкого концлагеря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Пенемюнде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острова </a:t>
            </a:r>
            <a:r>
              <a:rPr lang="vi-V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У́зедом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57554" y="4111482"/>
            <a:ext cx="3959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«Полёт на свободу», триптих (1964-1971</a:t>
            </a:r>
            <a:r>
              <a:rPr lang="ru-RU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895228"/>
            <a:ext cx="3923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М. П. </a:t>
            </a:r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Девятаева (</a:t>
            </a:r>
            <a:r>
              <a:rPr lang="ru-RU" sz="16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1964-1971)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Петрович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Девятаев –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Советсого Союза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17150"/>
            <a:ext cx="595310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«Полёт на свободу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(1964-1971)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0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-fotki.yandex.ru/get/5306/173691297.42/0_14cbe7_7fc7c57e_XL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832" y="1268760"/>
            <a:ext cx="6312070" cy="3267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img-fotki.yandex.ru/get/9496/173691297.42/0_14cbe8_30043dd_orig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17" y="1267869"/>
            <a:ext cx="1804335" cy="237626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94607" y="4869160"/>
            <a:ext cx="83910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Войну закончила в звании старшего лейтенанта. В годы войны была награждена: орденами Красной Звезды, Боевого Красного Знамени, Отечественной войны I степени и медалью "За Отвагу"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3206" y="3790484"/>
            <a:ext cx="27287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Мария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Кузьминична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Щербак, 1925 г.р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7538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однополчанка пулемётчица Мария Щербак»,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триптих (1990-1991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72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8790" y="215820"/>
            <a:ext cx="6885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Национальной галерее «Хазинэ»</a:t>
            </a:r>
            <a:endParaRPr lang="ru-RU" sz="2800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5230" y="6052646"/>
            <a:ext cx="6212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Эти картины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хранятся в Национальной галерее Хазинэ»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img-fotki.yandex.ru/get/5306/173691297.42/0_14cbe7_7fc7c57e_XL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76" y="2636912"/>
            <a:ext cx="6702755" cy="3415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I:\фото художник\DSC063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24744"/>
            <a:ext cx="2088232" cy="278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I:\фото художник\DSC0636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" r="16148"/>
          <a:stretch/>
        </p:blipFill>
        <p:spPr bwMode="auto">
          <a:xfrm>
            <a:off x="2123728" y="908718"/>
            <a:ext cx="2232248" cy="21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36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Мунира\Desktop\харис абый\загруженное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61" y="1058460"/>
            <a:ext cx="1440160" cy="192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260648"/>
            <a:ext cx="8460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мечты детства до народного художника СССР</a:t>
            </a:r>
            <a:endParaRPr lang="ru-RU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C:\Users\Мунира\Desktop\харис абый\загруженно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128" y="1161769"/>
            <a:ext cx="3453320" cy="255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Мунира\Desktop\харис абый\information_items_134736617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965914"/>
            <a:ext cx="2520280" cy="275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7938" y="3056654"/>
            <a:ext cx="1859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23.12.1919-17.02.2010</a:t>
            </a:r>
            <a:endParaRPr 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005064"/>
            <a:ext cx="85689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Из воспоминаний художника и по его картинам я узнала: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 суровых годах </a:t>
            </a:r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ВОВ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 славных героях-земляках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 цене Победы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военный и творческий путь народного художника СССР Хариса Абдрахмановича Якупова является летописью тех героических и трагических событий выпавших на долю нашей многонациональной страны.</a:t>
            </a:r>
            <a:endParaRPr lang="ru-RU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21959" y="32443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12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60648"/>
            <a:ext cx="8280920" cy="5865515"/>
          </a:xfrm>
        </p:spPr>
        <p:txBody>
          <a:bodyPr/>
          <a:lstStyle/>
          <a:p>
            <a:pPr algn="ctr"/>
            <a:endParaRPr lang="ru-RU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МОЕЙ РАБОТЫ:</a:t>
            </a: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Творчество Хариса Якупова представляет особую ценность, поскольку отражает события Великой Отечественной войны, и служит иллюстрированной летописью о суровой войне.</a:t>
            </a: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унира Гумеровна\Desktop\рожд чтения\his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76" y="260648"/>
            <a:ext cx="1152128" cy="161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Мунира Гумеровна\Desktop\рожд чтения\im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751" y="3555292"/>
            <a:ext cx="2350103" cy="275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I:\фото художник\P101329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t="5268" r="5161" b="3147"/>
          <a:stretch/>
        </p:blipFill>
        <p:spPr bwMode="auto">
          <a:xfrm>
            <a:off x="342072" y="3356992"/>
            <a:ext cx="2308203" cy="2766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:\фото художник\DSC063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" t="1514"/>
          <a:stretch/>
        </p:blipFill>
        <p:spPr bwMode="auto">
          <a:xfrm rot="1394156">
            <a:off x="2634853" y="3392335"/>
            <a:ext cx="2377452" cy="307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53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8024" y="15350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9874" y="1337529"/>
            <a:ext cx="81376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«...Говорят, что когда гремят пушки, музы молчат, но и тогда, в период войны, они не молчали. Музы своим искусством самоотверженно помогали фронту, приближая долгожданную Победу…» 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Х.Якупов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 книги «Легко ли стать художником»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327223"/>
            <a:ext cx="33438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 и художники</a:t>
            </a:r>
            <a:endParaRPr lang="ru-RU" sz="2800" b="1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7" descr="I:\фото художник\P101329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t="5268" r="5161" b="3147"/>
          <a:stretch/>
        </p:blipFill>
        <p:spPr bwMode="auto">
          <a:xfrm>
            <a:off x="755576" y="2562800"/>
            <a:ext cx="3079294" cy="369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:\фото художник\P101335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7" t="10219" r="9666" b="18821"/>
          <a:stretch/>
        </p:blipFill>
        <p:spPr bwMode="auto">
          <a:xfrm>
            <a:off x="5117628" y="2472229"/>
            <a:ext cx="2808311" cy="387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Minusov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72737" y="5841957"/>
            <a:ext cx="304800" cy="304800"/>
          </a:xfrm>
          <a:prstGeom prst="rect">
            <a:avLst/>
          </a:prstGeom>
        </p:spPr>
      </p:pic>
      <p:pic>
        <p:nvPicPr>
          <p:cNvPr id="10" name="Лев Лещенко - День Победы  (audiopoisk.com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81864" y="6059505"/>
            <a:ext cx="306160" cy="30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37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1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51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33962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Мунира Гумеровна\Desktop\рожд чтения\сканирование00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83"/>
          <a:stretch/>
        </p:blipFill>
        <p:spPr bwMode="auto">
          <a:xfrm>
            <a:off x="7019918" y="1308850"/>
            <a:ext cx="1913329" cy="237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0796">
            <a:off x="6835755" y="3082295"/>
            <a:ext cx="1845504" cy="2666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моей исследовательской работы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38404" y="1628800"/>
            <a:ext cx="5960361" cy="2475656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военный и творческий путь художника-фронтовика Хариса Якупова.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ыяснить какой вклад внесли художники Республики Татарстан в Победу в ВОВ.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ознать  через картины художника о героях-земляках ( М.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Джалиль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М.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Девятаев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нашей республики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поставленной цели, я определила следующие </a:t>
            </a:r>
            <a:r>
              <a:rPr lang="ru-RU" sz="1800" b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литературу и интернет-материалы о творчестве Х.Якупова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осетить музей ВОВ РТ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Национальную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галерею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«Хазинэ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встретиться и побеседовать с народным худо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tt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ником Рушаном Шамсутдиновым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9" descr="I:\фото художник\P10132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77736">
            <a:off x="6783710" y="4350660"/>
            <a:ext cx="2211039" cy="166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:\фото художник\DSC063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" t="1514"/>
          <a:stretch/>
        </p:blipFill>
        <p:spPr bwMode="auto">
          <a:xfrm rot="153182">
            <a:off x="5699741" y="2162290"/>
            <a:ext cx="1390292" cy="180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69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:\фото художник\P101326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3993" r="818" b="9278"/>
          <a:stretch/>
        </p:blipFill>
        <p:spPr bwMode="auto">
          <a:xfrm rot="21409677">
            <a:off x="3292338" y="1498856"/>
            <a:ext cx="2767669" cy="1829807"/>
          </a:xfrm>
          <a:prstGeom prst="rect">
            <a:avLst/>
          </a:prstGeom>
          <a:ln w="127000" cap="sq">
            <a:solidFill>
              <a:schemeClr val="bg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1885">
            <a:off x="873837" y="1619070"/>
            <a:ext cx="2184813" cy="315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Литература и интернет-материалы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жизни и творчестве художника-фронтовика Хариса Якупова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Мунира\Desktop\харис абый\conten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9120">
            <a:off x="3761208" y="3348506"/>
            <a:ext cx="1827712" cy="235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I:\фото художник\DSC063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4156">
            <a:off x="5999255" y="1883356"/>
            <a:ext cx="2280718" cy="3040958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95536" y="5535970"/>
            <a:ext cx="3403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"Зарисовки из жизни Хариса Якупова"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5814626"/>
            <a:ext cx="8607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Документальный фильм о татарском художнике Харисе Якупове (из цикла "Ватандашлар - Соотечественники").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Производство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творческого объединения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Панорама-телефильм" (телеканал ТНВ,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г.Казань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, Республика Татарстан).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5281" y="4637781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1.Искусство на тему войны –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Харис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Якупов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6"/>
              </a:rPr>
              <a:t>http://art-war-ru.livejournal.com/143709.html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2.Подвиг воина и творца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u="sng" dirty="0">
                <a:latin typeface="Times New Roman" pitchFamily="18" charset="0"/>
                <a:cs typeface="Times New Roman" pitchFamily="18" charset="0"/>
                <a:hlinkClick r:id="rId7"/>
              </a:rPr>
              <a:t>http://www.museum.ru/N41457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35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унира Гумеровна\Desktop\школа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6979"/>
            <a:ext cx="5869212" cy="321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4498652"/>
            <a:ext cx="8568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Татарская школа №13  была построена в </a:t>
            </a:r>
            <a:r>
              <a:rPr 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1927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году. </a:t>
            </a:r>
          </a:p>
          <a:p>
            <a:r>
              <a:rPr lang="ru-RU" sz="1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Габдрахман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Свиргузин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– первый художник слободы, учитель рисования Хариса Якупова.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школе был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изокружок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 В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шестом классе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Харис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начал ходить на занятия в изостудию при Доме пионеров, там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занимался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лепкой, акварелью, рисовал с натуры.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это время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Харис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уже точно знал, что будет поступать в Казанское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художественное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училище.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260648"/>
            <a:ext cx="234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2240" y="1819490"/>
            <a:ext cx="204107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старом здании  </a:t>
            </a:r>
            <a:r>
              <a:rPr lang="ru-RU" sz="14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татарской школы </a:t>
            </a:r>
            <a:r>
              <a:rPr lang="ru-RU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№13, </a:t>
            </a:r>
            <a:endParaRPr lang="ru-RU" sz="1400" b="1" dirty="0" smtClean="0">
              <a:solidFill>
                <a:schemeClr val="tx2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маленькой комнатке, </a:t>
            </a:r>
          </a:p>
          <a:p>
            <a:pPr algn="ctr"/>
            <a:r>
              <a:rPr lang="ru-RU" sz="14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росли все семеро детей Якуповых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9752" y="303937"/>
            <a:ext cx="4866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Мечта юности Хариса Якупова…</a:t>
            </a:r>
            <a:endParaRPr lang="ru-RU" sz="2400" b="1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61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print"/>
          <a:srcRect l="15322" t="5223" r="15341" b="12304"/>
          <a:stretch>
            <a:fillRect/>
          </a:stretch>
        </p:blipFill>
        <p:spPr bwMode="auto">
          <a:xfrm>
            <a:off x="255856" y="1556792"/>
            <a:ext cx="4892208" cy="3436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21750" y="5229200"/>
            <a:ext cx="46711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Отец Габдрахман  и  мать Махикамал  </a:t>
            </a:r>
            <a:r>
              <a:rPr lang="ru-RU" sz="16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Якуповы</a:t>
            </a:r>
            <a:endParaRPr lang="ru-RU" sz="16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Мунира Гумеровна\Desktop\рожд чтения\Якупов Харис Абдрахманович (Россия 1919-2010) «Портрет матери» 1955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149" y="1556792"/>
            <a:ext cx="3445417" cy="343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68144" y="5229200"/>
            <a:ext cx="2616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E921E"/>
                </a:solidFill>
                <a:latin typeface="Times New Roman" pitchFamily="18" charset="0"/>
                <a:cs typeface="Times New Roman" pitchFamily="18" charset="0"/>
              </a:rPr>
              <a:t>«Портрет матери» 1955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12444" y="260648"/>
            <a:ext cx="6038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папа,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мама из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простонародья …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35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унира\Desktop\харис абый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845423"/>
            <a:ext cx="3744416" cy="395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2515" y="5301208"/>
            <a:ext cx="4690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1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был на­граж­ден ор­де­на­ми </a:t>
            </a:r>
            <a:r>
              <a:rPr lang="ru-RU" sz="16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Оте­че­ствен­ной </a:t>
            </a:r>
            <a:r>
              <a:rPr lang="ru-RU" sz="1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вой­ны II сте­пе­ни </a:t>
            </a:r>
            <a:endParaRPr lang="ru-RU" sz="1600" b="1" dirty="0" smtClean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Крас­ной Звез­ды и ме­да­лью «За бо­е­вые за­слу­ги»</a:t>
            </a:r>
          </a:p>
        </p:txBody>
      </p:sp>
      <p:pic>
        <p:nvPicPr>
          <p:cNvPr id="6" name="Picture 2" descr="C:\Users\Мунира\Desktop\харис абый\Рисунок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07" y="3219123"/>
            <a:ext cx="2384677" cy="1866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Мунира\Desktop\харис абый\Order_Of_The_Patriotic_War_(2nd_Class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274" y="4005064"/>
            <a:ext cx="960536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15816" y="260648"/>
            <a:ext cx="4106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Фронтовые дороги…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Мунира Гумеровна\Desktop\рожд чтения\сканирование00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695" y="845423"/>
            <a:ext cx="2993448" cy="237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0796">
            <a:off x="715497" y="353237"/>
            <a:ext cx="1845504" cy="2666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Users\Мунира\Desktop\харис абый\150px-POL_Order_Wojny_Ojczyźnianej_2kl_BAR.sv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647" y="3670647"/>
            <a:ext cx="714377" cy="19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18207" y="5622593"/>
            <a:ext cx="45506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 smtClean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68845" y="4967182"/>
            <a:ext cx="41751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Х.Якупов</a:t>
            </a:r>
            <a:r>
              <a:rPr lang="ru-RU" sz="16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ушел на фронт еще в Финскую войну, а Великую Отечественную он прошел пехотинцем от Москвы до Германии.</a:t>
            </a:r>
          </a:p>
        </p:txBody>
      </p:sp>
    </p:spTree>
    <p:extLst>
      <p:ext uri="{BB962C8B-B14F-4D97-AF65-F5344CB8AC3E}">
        <p14:creationId xmlns:p14="http://schemas.microsoft.com/office/powerpoint/2010/main" val="94087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864569"/>
            <a:ext cx="5040560" cy="401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2007" y="37170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033572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«…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я изобразил себя в шинели  и с автоматом на боку.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Нарисовал , как между боями я рисовал: художник и война – трогательная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тема…»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Х.Якупов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«Легко ли стать художником.»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Мунира\Desktop\харис абый\х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24844"/>
            <a:ext cx="398132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245838"/>
            <a:ext cx="5807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кисть с врагом сражалась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7419" y="5895900"/>
            <a:ext cx="43204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Картина «Художник. Фронтовые дороги…»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66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 descr="I:\фото художник\P101329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6" t="6500" r="2136" b="7218"/>
          <a:stretch/>
        </p:blipFill>
        <p:spPr bwMode="auto">
          <a:xfrm rot="1731106">
            <a:off x="6239310" y="1499187"/>
            <a:ext cx="1930514" cy="263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5252" y="404664"/>
            <a:ext cx="6861448" cy="1180529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национальной галерее «Хазинэ» </a:t>
            </a:r>
            <a:b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Республики Татарстан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Мунира\Desktop\харис абый\Зарисовк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3456006" cy="2308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I:\фото художник\DSC063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517608"/>
            <a:ext cx="2808312" cy="210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I:\фото художник\DSC063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23841"/>
            <a:ext cx="3240360" cy="231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I:\фото художник\DSC063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3240360" cy="252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935268"/>
            <a:ext cx="87849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268" y="6135323"/>
            <a:ext cx="84220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Именно эти предметы-экспонаты я видела в национальной галерее </a:t>
            </a:r>
            <a:r>
              <a:rPr lang="ru-RU" sz="1600" b="1" i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«Хазинэ»</a:t>
            </a:r>
            <a:endParaRPr lang="ru-RU" sz="1600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49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11433</TotalTime>
  <Words>841</Words>
  <Application>Microsoft Office PowerPoint</Application>
  <PresentationFormat>Экран (4:3)</PresentationFormat>
  <Paragraphs>127</Paragraphs>
  <Slides>20</Slides>
  <Notes>13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Великая Отечественная война – в творчестве  художника-фронтовика Хариса Якупова</vt:lpstr>
      <vt:lpstr>Презентация PowerPoint</vt:lpstr>
      <vt:lpstr>Цели и задачи моей исследовательской работы</vt:lpstr>
      <vt:lpstr>Литература и интернет-материалы  о жизни и творчестве художника-фронтовика Хариса Якупова </vt:lpstr>
      <vt:lpstr>Презентация PowerPoint</vt:lpstr>
      <vt:lpstr>Презентация PowerPoint</vt:lpstr>
      <vt:lpstr>Презентация PowerPoint</vt:lpstr>
      <vt:lpstr>Презентация PowerPoint</vt:lpstr>
      <vt:lpstr>В национальной галерее «Хазинэ»  Республики Татарстан</vt:lpstr>
      <vt:lpstr>Свои воспоминания и размышления о войне художник изложил в книге, которую назвал "Фронтовые зарисовки"</vt:lpstr>
      <vt:lpstr>Презентация PowerPoint</vt:lpstr>
      <vt:lpstr> Фронтовые зарисовки Х.Якупова из альбома «Память»  </vt:lpstr>
      <vt:lpstr>Презентация PowerPoint</vt:lpstr>
      <vt:lpstr>Герои произведений Хариса Якупова - в музее Великой Отечественной войны РТ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ауаывыв</dc:title>
  <dc:creator>Мунира</dc:creator>
  <cp:lastModifiedBy>Мунира Гумеровна</cp:lastModifiedBy>
  <cp:revision>656</cp:revision>
  <dcterms:created xsi:type="dcterms:W3CDTF">2012-05-21T19:17:56Z</dcterms:created>
  <dcterms:modified xsi:type="dcterms:W3CDTF">2018-01-31T13:49:32Z</dcterms:modified>
</cp:coreProperties>
</file>