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6" r:id="rId4"/>
    <p:sldId id="261" r:id="rId5"/>
    <p:sldId id="257" r:id="rId6"/>
    <p:sldId id="258" r:id="rId7"/>
    <p:sldId id="260" r:id="rId8"/>
    <p:sldId id="265" r:id="rId9"/>
    <p:sldId id="262" r:id="rId10"/>
    <p:sldId id="277" r:id="rId11"/>
    <p:sldId id="263" r:id="rId12"/>
    <p:sldId id="264" r:id="rId13"/>
    <p:sldId id="267" r:id="rId14"/>
    <p:sldId id="270" r:id="rId15"/>
    <p:sldId id="269" r:id="rId16"/>
    <p:sldId id="272" r:id="rId17"/>
    <p:sldId id="271" r:id="rId18"/>
    <p:sldId id="273" r:id="rId19"/>
    <p:sldId id="279" r:id="rId20"/>
    <p:sldId id="275" r:id="rId21"/>
    <p:sldId id="276" r:id="rId22"/>
    <p:sldId id="278" r:id="rId23"/>
    <p:sldId id="281" r:id="rId24"/>
    <p:sldId id="282" r:id="rId25"/>
    <p:sldId id="27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548680"/>
            <a:ext cx="3467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Сергачская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СОШ №5»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848" y="148478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Исследовательская работа по истории</a:t>
            </a:r>
          </a:p>
        </p:txBody>
      </p:sp>
      <p:sp>
        <p:nvSpPr>
          <p:cNvPr id="4" name="Прямоугольник 3"/>
          <p:cNvSpPr/>
          <p:nvPr/>
        </p:nvSpPr>
        <p:spPr>
          <a:xfrm rot="20974219">
            <a:off x="3537058" y="2278292"/>
            <a:ext cx="49851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«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З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а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дело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народа в едином строю»</a:t>
            </a:r>
            <a:endParaRPr lang="ru-RU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MoolBoran" pitchFamily="34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MoolBoran" pitchFamily="34" charset="0"/>
              </a:rPr>
              <a:t>(Боевое прошлое моей семьи)»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MoolBoran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4509120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Автор: Фролова Екатерина    ученица 7 класса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Бахшалиева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Э.Э.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учитель истории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38" y="-114300"/>
            <a:ext cx="9439276" cy="708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110024"/>
            <a:ext cx="2664296" cy="31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1772816"/>
            <a:ext cx="5184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Мой дядя</a:t>
            </a:r>
          </a:p>
          <a:p>
            <a:pPr algn="ctr"/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Батраков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 Олег Геннадьевич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Военный в звании подполковник</a:t>
            </a:r>
            <a:endParaRPr lang="ru-RU" sz="2000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373216"/>
            <a:ext cx="4968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Окончил Ульяновское высшее </a:t>
            </a:r>
            <a:r>
              <a:rPr lang="ru-RU" b="1" dirty="0" err="1" smtClean="0">
                <a:solidFill>
                  <a:srgbClr val="002060"/>
                </a:solidFill>
              </a:rPr>
              <a:t>военно</a:t>
            </a:r>
            <a:r>
              <a:rPr lang="ru-RU" b="1" dirty="0" smtClean="0">
                <a:solidFill>
                  <a:srgbClr val="002060"/>
                </a:solidFill>
              </a:rPr>
              <a:t>- техническое училище  им. Богдана Хмельницкого  в 1984 году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700808"/>
            <a:ext cx="5328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С 1987 по 1989 г.  проходил службу в горячей точке в Афганистане .</a:t>
            </a:r>
            <a:b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Где был командиром роты.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3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908720"/>
            <a:ext cx="2022471" cy="269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996952"/>
            <a:ext cx="3024336" cy="226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429000"/>
            <a:ext cx="396044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24744"/>
            <a:ext cx="18886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Награды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Имеет 15 медалей ,такие как: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 -Орден «Красной звезды »,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-Медаль «За отвагу»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-Орден «Афганской звезды»,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-Медаль « От благодарного Афганского народа»  и другие .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Arial Black" pitchFamily="34" charset="0"/>
                <a:cs typeface="Times New Roman" pitchFamily="18" charset="0"/>
              </a:rPr>
              <a:t>Имеет Благодарственное письмо от президента Российской Федерации.</a:t>
            </a:r>
            <a:endParaRPr lang="ru-RU" sz="2000" dirty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908720"/>
            <a:ext cx="157667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Безымянный 2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005064"/>
            <a:ext cx="4536504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flipH="1">
            <a:off x="2169445" y="4869160"/>
            <a:ext cx="211452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Данные с сайта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«Российский союз ветеранов Афганистана»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6" name="Picture 10" descr="http://bigpicture.ru/wp-content/uploads/2012/03/127567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32656"/>
            <a:ext cx="4176464" cy="2961735"/>
          </a:xfrm>
          <a:prstGeom prst="rect">
            <a:avLst/>
          </a:prstGeom>
          <a:noFill/>
        </p:spPr>
      </p:pic>
      <p:pic>
        <p:nvPicPr>
          <p:cNvPr id="9230" name="Picture 14" descr="http://900igr.net/datas/istorija/Gody-SSSR/0112-112-Vojna-v-CHech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rot="21247966">
            <a:off x="357213" y="2619094"/>
            <a:ext cx="81596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«ЧЕЧНЯ оставила свой след</a:t>
            </a:r>
          </a:p>
          <a:p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сердцах израненных войною…»</a:t>
            </a:r>
            <a:endParaRPr lang="ru-RU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9232" name="Picture 16" descr="http://www.taday.ru/data/461/482/1234/candle(www.krolevets.com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501008"/>
            <a:ext cx="2365623" cy="3356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DSCN01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988840"/>
            <a:ext cx="2448272" cy="32403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11560" y="1988840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Мой папа</a:t>
            </a:r>
          </a:p>
          <a:p>
            <a:pPr algn="ctr"/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Фролов Игорь Владимирович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Pictures\img0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25202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 descr="C:\Users\admin\Pictures\img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908720"/>
            <a:ext cx="3078907" cy="398378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347864" y="45811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Проходил службу в составе объединённых сил, приданных ВГК РФ по ликвидации осетино-ингушского конфликта.</a:t>
            </a:r>
            <a:endParaRPr lang="ru-RU" b="1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\Pictures\img0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2736304" cy="184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admin\Pictures\img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700808"/>
            <a:ext cx="2952328" cy="241860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 descr="C:\Users\admin\Pictures\img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76446"/>
            <a:ext cx="6048672" cy="213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souzveche.ru/upload/iblock/076/11_12_pol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437112"/>
            <a:ext cx="4104456" cy="2985667"/>
          </a:xfrm>
          <a:prstGeom prst="rect">
            <a:avLst/>
          </a:prstGeom>
          <a:noFill/>
        </p:spPr>
      </p:pic>
      <p:pic>
        <p:nvPicPr>
          <p:cNvPr id="6146" name="Picture 2" descr="http://www.blueenot.ru/images/48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112"/>
            <a:ext cx="3707904" cy="242088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51920" y="5211489"/>
            <a:ext cx="4680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7" name="Picture 3" descr="http://www.kazan-kremlin.ru/images/news/detivo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024336" cy="2160240"/>
          </a:xfrm>
          <a:prstGeom prst="rect">
            <a:avLst/>
          </a:prstGeom>
          <a:noFill/>
        </p:spPr>
      </p:pic>
      <p:pic>
        <p:nvPicPr>
          <p:cNvPr id="1029" name="Picture 5" descr="http://journal.foto.ua/wp-content/uploads/2012/05/0_23c32_7bff6bfb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0"/>
            <a:ext cx="2915816" cy="2880320"/>
          </a:xfrm>
          <a:prstGeom prst="rect">
            <a:avLst/>
          </a:prstGeom>
          <a:noFill/>
        </p:spPr>
      </p:pic>
      <p:pic>
        <p:nvPicPr>
          <p:cNvPr id="1031" name="Picture 7" descr="http://newsinphoto.ru/wp-content/uploads/2011/10/10-%D0%BB%D0%B5%D1%82-%D0%B2%D0%BE%D0%B9%D0%BD%D1%8B-%D0%B2-%D0%90%D1%84%D0%B3%D0%B0%D0%BD%D0%B8%D1%81%D1%82%D0%B0%D0%BD%D0%B5-0087-960x6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0"/>
            <a:ext cx="3419872" cy="3501008"/>
          </a:xfrm>
          <a:prstGeom prst="rect">
            <a:avLst/>
          </a:prstGeom>
          <a:noFill/>
        </p:spPr>
      </p:pic>
      <p:pic>
        <p:nvPicPr>
          <p:cNvPr id="1033" name="Picture 9" descr="http://mtdata.ru/u29/photoE6B5/20920945018-0/origin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988840"/>
            <a:ext cx="3312368" cy="2664296"/>
          </a:xfrm>
          <a:prstGeom prst="rect">
            <a:avLst/>
          </a:prstGeom>
          <a:noFill/>
        </p:spPr>
      </p:pic>
      <p:pic>
        <p:nvPicPr>
          <p:cNvPr id="1035" name="Picture 11" descr="http://img.tyt.by/n/obshchestvo/01/d/chechnya_rtxg6gh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15608" y="3429000"/>
            <a:ext cx="3528392" cy="3429000"/>
          </a:xfrm>
          <a:prstGeom prst="rect">
            <a:avLst/>
          </a:prstGeom>
          <a:noFill/>
        </p:spPr>
      </p:pic>
      <p:pic>
        <p:nvPicPr>
          <p:cNvPr id="1037" name="Picture 13" descr="http://www.politjournal.ru/image.php?tid=2048&amp;from=Productio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5816" y="1340768"/>
            <a:ext cx="396044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4221088"/>
            <a:ext cx="3740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Великая Отечественная война</a:t>
            </a: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5301208"/>
            <a:ext cx="2436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Афганская война</a:t>
            </a: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5949280"/>
            <a:ext cx="30155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     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Чеченская война</a:t>
            </a:r>
            <a:endParaRPr lang="ru-RU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30" name="Picture 6" descr="http://photos.lifeisphoto.ru/150/0/15045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051720" cy="2889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55081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исследования</a:t>
            </a:r>
            <a:endParaRPr lang="ru-RU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Изучить и обобщить материал о боевом прошлом моей семьи в годы различных войн.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исследования</a:t>
            </a:r>
            <a:endParaRPr lang="ru-RU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-Собрать материал об участии нашей семьи в различных войнах.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-Выяснить насколько одноклассники знают о войнах и об участие своей семьи в них.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412776"/>
            <a:ext cx="1800200" cy="2182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15616" y="1916832"/>
            <a:ext cx="460851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Дядя</a:t>
            </a:r>
          </a:p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 Black" pitchFamily="34" charset="0"/>
              </a:rPr>
              <a:t>Батраков Дмитрий Геннадьевич</a:t>
            </a:r>
          </a:p>
          <a:p>
            <a:pPr algn="ctr"/>
            <a:endParaRPr lang="ru-RU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Военный в звании подполковник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905928"/>
            <a:ext cx="2880320" cy="233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005064"/>
            <a:ext cx="273076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146769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39952" y="1916832"/>
            <a:ext cx="486003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1992 году оканчивает Ульяновское высшее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техническое училище  им. Богдана Хмельницкого.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красным дипломом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 было присвоено звание лейтенант.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После окончания училища едет служить на Дальний Восток в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 Владивосток.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1993 г по 2005 г. г  служил в  Приморской флотилии.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Службу начал в звании лейтенанта на должности начальника ОХ.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Закончил службу в  2005 году в звании подполковника на должности командира части.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протяжении с 2006-2009 г. г. его часть была призвана лучшей береговой частью Приморской флотилии разнородных сил.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068960"/>
            <a:ext cx="2484078" cy="186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437112"/>
            <a:ext cx="26261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 2009 году уволился с военной службы в запас в звании подполковника 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Выслуга в вооруженных силах 21 год.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-Военный пенсионер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-Ветеран Вооруженных Сил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-Ветеран труда.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052736"/>
            <a:ext cx="1944216" cy="258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3284984"/>
            <a:ext cx="5184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 время службы имеет более 20 различных грамот и благодарственных писем, награжден 3 медалями1,2,3 степени за отличие в военной службе, медалью адмирала Кузнецова за заслуги перед Отечеством.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97152"/>
            <a:ext cx="2016224" cy="15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3" y="5069004"/>
            <a:ext cx="2088231" cy="156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933056"/>
            <a:ext cx="2736304" cy="2054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504" y="619617"/>
            <a:ext cx="815915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1.Какие войны  проходили на нашей земле в последнее столетие?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Укажите даты этих войн.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2.Участвовал ли кто-то из членов вашей семьи в этих воинах?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3.Какими наградами и за что были награждены ваши члены семьи?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88640"/>
            <a:ext cx="5865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itchFamily="34" charset="0"/>
              </a:rPr>
              <a:t>Анкетирование одноклассников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dmin\Desktop\Безымянный 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160111" cy="30099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 descr="C:\Users\admin\Desktop\Безымянный 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772816"/>
            <a:ext cx="3987800" cy="319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Собранный материал о моих прадедах  я разместила на сайте  «Бессмертный полк». </a:t>
            </a:r>
          </a:p>
          <a:p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305054"/>
            <a:ext cx="324036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https://polkrf.ru/account/veterans/79357/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476672"/>
            <a:ext cx="48782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 Black" pitchFamily="34" charset="0"/>
              </a:rPr>
              <a:t>Офицеров</a:t>
            </a:r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 бывших не бывает,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Настоящие они всегда!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Пусть виски метелью заметают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Пройденных дорог ветра.</a:t>
            </a:r>
          </a:p>
          <a:p>
            <a:endParaRPr lang="ru-RU" sz="16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Только эти люди знают цену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Вовремя протянутой руке,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Только эти люди не оставят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Своего товарища в беде.</a:t>
            </a:r>
          </a:p>
          <a:p>
            <a:endParaRPr lang="ru-RU" sz="1600" b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Так в России исстари ведётся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И сейчас, как в прежние года.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Офицеров бывших не бывает,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Настоящие они всегда!</a:t>
            </a:r>
            <a:endParaRPr lang="ru-RU" sz="1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437112"/>
            <a:ext cx="269240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123825"/>
            <a:ext cx="9448800" cy="710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588" y="-95250"/>
            <a:ext cx="9401176" cy="704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350" y="-104775"/>
            <a:ext cx="9410700" cy="706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8588" y="-104775"/>
            <a:ext cx="9401176" cy="706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3" y="-80963"/>
            <a:ext cx="9305926" cy="7019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0" y="-19050"/>
            <a:ext cx="9258300" cy="6896100"/>
          </a:xfrm>
          <a:prstGeom prst="rect">
            <a:avLst/>
          </a:prstGeom>
          <a:noFill/>
        </p:spPr>
      </p:pic>
      <p:pic>
        <p:nvPicPr>
          <p:cNvPr id="3" name="Рисунок 2" descr="C:\Users\admin\Desktop\Безымянный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068960"/>
            <a:ext cx="3600400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418</Words>
  <Application>Microsoft Office PowerPoint</Application>
  <PresentationFormat>Экран (4:3)</PresentationFormat>
  <Paragraphs>72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Elmira</cp:lastModifiedBy>
  <cp:revision>36</cp:revision>
  <dcterms:created xsi:type="dcterms:W3CDTF">2016-04-23T05:23:15Z</dcterms:created>
  <dcterms:modified xsi:type="dcterms:W3CDTF">2018-11-23T14:36:03Z</dcterms:modified>
</cp:coreProperties>
</file>