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9" r:id="rId5"/>
    <p:sldId id="258" r:id="rId6"/>
    <p:sldId id="260" r:id="rId7"/>
    <p:sldId id="268" r:id="rId8"/>
    <p:sldId id="269" r:id="rId9"/>
    <p:sldId id="261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D25378-217C-4C9A-B3B9-DF4230ACF3C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E53FB2-1191-4106-840C-E9231D998E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244334"/>
            <a:ext cx="712879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След Великой Победы в моей семье</a:t>
            </a:r>
          </a:p>
          <a:p>
            <a:endParaRPr lang="ru-RU" sz="2800" b="1" i="1" dirty="0"/>
          </a:p>
          <a:p>
            <a:endParaRPr lang="ru-RU" sz="2800" b="1" i="1" dirty="0" smtClean="0"/>
          </a:p>
          <a:p>
            <a:endParaRPr lang="ru-RU" sz="2800" b="1" i="1" dirty="0"/>
          </a:p>
          <a:p>
            <a:r>
              <a:rPr lang="ru-RU" b="1" i="1" dirty="0" smtClean="0"/>
              <a:t>Автор : ученица </a:t>
            </a:r>
            <a:r>
              <a:rPr lang="ru-RU" b="1" i="1" dirty="0" smtClean="0"/>
              <a:t>7-б </a:t>
            </a:r>
            <a:r>
              <a:rPr lang="ru-RU" b="1" i="1" dirty="0" smtClean="0"/>
              <a:t>класса ГБОУ «СОШ №2гНазрань» РИ </a:t>
            </a:r>
          </a:p>
          <a:p>
            <a:r>
              <a:rPr lang="ru-RU" b="1" i="1" dirty="0" smtClean="0"/>
              <a:t>Оздоева Ася </a:t>
            </a:r>
            <a:r>
              <a:rPr lang="ru-RU" b="1" i="1" dirty="0" err="1" smtClean="0"/>
              <a:t>Юнусовна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руководитель: </a:t>
            </a:r>
            <a:r>
              <a:rPr lang="ru-RU" b="1" i="1" dirty="0" err="1" smtClean="0"/>
              <a:t>Хадзиева</a:t>
            </a:r>
            <a:r>
              <a:rPr lang="ru-RU" b="1" i="1" dirty="0" smtClean="0"/>
              <a:t> Ф.М.</a:t>
            </a:r>
            <a:endParaRPr lang="ru-RU" sz="1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1610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59010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Международный  интернет-конкурс </a:t>
            </a:r>
            <a:r>
              <a:rPr lang="ru-RU" b="1" dirty="0"/>
              <a:t>«Страница семейной славы»</a:t>
            </a:r>
          </a:p>
        </p:txBody>
      </p:sp>
    </p:spTree>
    <p:extLst>
      <p:ext uri="{BB962C8B-B14F-4D97-AF65-F5344CB8AC3E}">
        <p14:creationId xmlns:p14="http://schemas.microsoft.com/office/powerpoint/2010/main" val="36380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Мурад</a:t>
            </a:r>
            <a:r>
              <a:rPr lang="ru-RU" sz="2800" b="1" dirty="0" smtClean="0"/>
              <a:t> Оздоев вернулся в свой полк и продолжал служить , по-прежнему командуя звеном . За мужество , бесстрашие , отважные и смелые боевые действия против гитлеровцев </a:t>
            </a:r>
            <a:r>
              <a:rPr lang="ru-RU" sz="2800" b="1" dirty="0" err="1" smtClean="0"/>
              <a:t>Мурад</a:t>
            </a:r>
            <a:r>
              <a:rPr lang="ru-RU" sz="2800" b="1" dirty="0" smtClean="0"/>
              <a:t> Оздоев был награжден орденами Красной Звезды , Отечественной войны 1-ой  и  2-ой степени , Красного Знамени и многими медалями.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50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 1981 году в Назрановский музей поступило сообщение , что в Псковской области «красными следопытами» в одном из озер обнаружены останки самолета " Як-7" , на котором летал </a:t>
            </a:r>
            <a:r>
              <a:rPr lang="ru-RU" sz="2400" b="1" dirty="0" err="1" smtClean="0"/>
              <a:t>Мурад</a:t>
            </a:r>
            <a:r>
              <a:rPr lang="ru-RU" sz="2400" b="1" dirty="0" smtClean="0"/>
              <a:t> Оздоев </a:t>
            </a:r>
            <a:r>
              <a:rPr lang="ru-RU" dirty="0" smtClean="0"/>
              <a:t>. </a:t>
            </a:r>
            <a:r>
              <a:rPr lang="ru-RU" sz="2400" b="1" dirty="0" smtClean="0"/>
              <a:t>Теперь поднятые останки самолета со дна озера- экспонаты Ингушского государственного музея краеведения </a:t>
            </a:r>
            <a:r>
              <a:rPr lang="ru-RU" sz="2400" b="1" dirty="0" err="1" smtClean="0"/>
              <a:t>им.Тугана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Мальсагова</a:t>
            </a:r>
            <a:r>
              <a:rPr lang="ru-RU" sz="2400" b="1" dirty="0" smtClean="0"/>
              <a:t> 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268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115949"/>
            <a:ext cx="6998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свой последний бой </a:t>
            </a:r>
            <a:r>
              <a:rPr lang="ru-RU" sz="2000" b="1" dirty="0" err="1" smtClean="0"/>
              <a:t>Мурад</a:t>
            </a:r>
            <a:r>
              <a:rPr lang="ru-RU" sz="2000" b="1" dirty="0" smtClean="0"/>
              <a:t> Оздоев был представлен к высокой награде и званию Героя Советского Союза. Но так и не получил заслуженную награду. Спустя полвека , все стало на свои места и  </a:t>
            </a:r>
            <a:r>
              <a:rPr lang="ru-RU" sz="2000" b="1" dirty="0" err="1" smtClean="0"/>
              <a:t>Мурад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Ахмедович</a:t>
            </a:r>
            <a:r>
              <a:rPr lang="ru-RU" sz="2000" b="1" dirty="0" smtClean="0"/>
              <a:t> Оздоев, получил заслуженную награду .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3778"/>
            <a:ext cx="5544616" cy="36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6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91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Оздоев </a:t>
            </a:r>
            <a:r>
              <a:rPr lang="ru-RU" sz="2400" b="1" dirty="0" err="1" smtClean="0"/>
              <a:t>Мурад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Ахмедович</a:t>
            </a:r>
            <a:r>
              <a:rPr lang="ru-RU" sz="2400" b="1" dirty="0" smtClean="0"/>
              <a:t> - сын своего народа, Герой Российской Федерации. 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7" y="476672"/>
            <a:ext cx="36290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9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868152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2017 году в ГБОУ «СОШ №2гНазрань» установлен памятник в честь своего выпускника - Героя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4" y="836712"/>
            <a:ext cx="6192688" cy="40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5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75"/>
            <a:ext cx="2880320" cy="38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52356"/>
            <a:ext cx="54726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/>
              <a:t>Мурад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Ахмедович</a:t>
            </a:r>
            <a:r>
              <a:rPr lang="ru-RU" sz="2400" b="1" dirty="0" smtClean="0"/>
              <a:t>  Оздоев  родился в 1922 году в городе Назрань. В 1930 году ,когда ему исполнилось 8 лет , с огромным интересом  пошел во вторую Назрановскую школу . В 1939 году он поступил в Грозненский аэроклуб . Затем в </a:t>
            </a:r>
            <a:r>
              <a:rPr lang="ru-RU" sz="2400" b="1" dirty="0" err="1" smtClean="0"/>
              <a:t>Армавирскую</a:t>
            </a:r>
            <a:r>
              <a:rPr lang="ru-RU" sz="2400" b="1" dirty="0" smtClean="0"/>
              <a:t> школу пилотов . Было ему тогда 20 лет . </a:t>
            </a:r>
          </a:p>
          <a:p>
            <a:r>
              <a:rPr lang="ru-RU" sz="2400" b="1" dirty="0" smtClean="0"/>
              <a:t>            В армию ушел по призыву ЦК ВЛКСМ, служил летчиком- истребителем  431 авиаполка 315 дивизии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05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48679"/>
            <a:ext cx="6842332" cy="45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08518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Бесстрашно воевал </a:t>
            </a:r>
            <a:r>
              <a:rPr lang="ru-RU" sz="2000" b="1" dirty="0" err="1" smtClean="0"/>
              <a:t>Мурад</a:t>
            </a:r>
            <a:r>
              <a:rPr lang="ru-RU" sz="2000" b="1" dirty="0" smtClean="0"/>
              <a:t> Оздоев, как и подобает советскому воину. В первом же воздушном бою открыл свой счет поверженным немецким "стервятникам".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106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952603" cy="330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7363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7" y="836712"/>
            <a:ext cx="5096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  отважный бой летчик получил первую награду - орден Красной Звезды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5049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25 января 1944 года в небе над станицей </a:t>
            </a:r>
            <a:r>
              <a:rPr lang="ru-RU" sz="2000" b="1" dirty="0" err="1" smtClean="0"/>
              <a:t>Маево</a:t>
            </a:r>
            <a:r>
              <a:rPr lang="ru-RU" sz="2000" b="1" dirty="0" smtClean="0"/>
              <a:t>, неподалеку от города Новосокольники Псковской  области разгорелись воздушные бои. Истребитель Оздоева , подвергшийся  обстрелу из зениток,  получил серьезное повреждение и загорелся. </a:t>
            </a:r>
            <a:r>
              <a:rPr lang="ru-RU" sz="2000" b="1" dirty="0" err="1" smtClean="0"/>
              <a:t>Мурад</a:t>
            </a:r>
            <a:r>
              <a:rPr lang="ru-RU" sz="2000" b="1" dirty="0" smtClean="0"/>
              <a:t>, оценив ситуацию, мгновенно принял решение покинуть самолет. </a:t>
            </a:r>
          </a:p>
          <a:p>
            <a:r>
              <a:rPr lang="ru-RU" sz="2000" b="1" dirty="0" smtClean="0"/>
              <a:t>            А 29 января командование сообщило родным летчика ,что он " верный воинской присяге , проявив геройство и мужество ,погиб при исполнении боевого задания 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32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95350"/>
            <a:ext cx="76009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9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Боевые друзья мстили врагу за своего командира.  На выполнение задания они вылетали с надписью на самолетах : "Отомстим за смерть </a:t>
            </a:r>
            <a:r>
              <a:rPr lang="ru-RU" sz="2800" b="1" dirty="0" err="1" smtClean="0"/>
              <a:t>Мурада</a:t>
            </a:r>
            <a:r>
              <a:rPr lang="ru-RU" sz="2800" b="1" dirty="0" smtClean="0"/>
              <a:t> Оздоева." Но отважный летчик не погиб.  Направив горящий самолет на скопление вражеских эшелонов, он выпрыгнул  с парашютом и попал в плен.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914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340768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Мурад</a:t>
            </a:r>
            <a:r>
              <a:rPr lang="ru-RU" sz="2800" b="1" dirty="0" smtClean="0"/>
              <a:t> с честью выдержал пытки , допросы ... Перенес все ужасы и тяготы  концлагерей Восточной Пруссии, Чехословакии и Польши . Дважды бежал , но оба раза его ловили . Долгожданное освобождение пришло лишь в мае 1945 года 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54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119</TotalTime>
  <Words>465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ххх</cp:lastModifiedBy>
  <cp:revision>7</cp:revision>
  <dcterms:created xsi:type="dcterms:W3CDTF">2018-04-17T09:24:48Z</dcterms:created>
  <dcterms:modified xsi:type="dcterms:W3CDTF">2018-12-10T08:53:08Z</dcterms:modified>
</cp:coreProperties>
</file>