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47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1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73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96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27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0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32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6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09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2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3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90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5%D1%80%D1%81%D0%B8%D0%B4%D1%81%D0%BA%D0%B8%D0%B9_%D1%8F%D0%B7%D1%8B%D0%BA" TargetMode="External"/><Relationship Id="rId7" Type="http://schemas.openxmlformats.org/officeDocument/2006/relationships/hyperlink" Target="https://ru.wikipedia.org/wiki/%D0%90%D1%84%D0%B3%D0%B0%D0%BD%D1%81%D0%BA%D0%B8%D0%B5_%D0%BC%D0%BE%D0%B4%D0%B6%D0%B0%D1%85%D0%B5%D0%B4%D1%8B" TargetMode="External"/><Relationship Id="rId2" Type="http://schemas.openxmlformats.org/officeDocument/2006/relationships/hyperlink" Target="https://ru.wikipedia.org/wiki/%D0%9F%D1%83%D1%88%D1%82%D1%8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9E%D0%B3%D1%80%D0%B0%D0%BD%D0%B8%D1%87%D0%B5%D0%BD%D0%BD%D1%8B%D0%B9_%D0%BA%D0%BE%D0%BD%D1%82%D0%B8%D0%BD%D0%B3%D0%B5%D0%BD%D1%82_%D1%81%D0%BE%D0%B2%D0%B5%D1%82%D1%81%D0%BA%D0%B8%D1%85_%D0%B2%D0%BE%D0%B9%D1%81%D0%BA_%D0%B2_%D0%90%D1%84%D0%B3%D0%B0%D0%BD%D0%B8%D1%81%D1%82%D0%B0%D0%BD%D0%B5" TargetMode="External"/><Relationship Id="rId5" Type="http://schemas.openxmlformats.org/officeDocument/2006/relationships/hyperlink" Target="https://ru.wikipedia.org/wiki/1987_%D0%B3%D0%BE%D0%B4" TargetMode="External"/><Relationship Id="rId4" Type="http://schemas.openxmlformats.org/officeDocument/2006/relationships/hyperlink" Target="https://ru.wikipedia.org/wiki/%D0%94%D0%B5%D0%BC%D0%BE%D0%BA%D1%80%D0%B0%D1%82%D0%B8%D1%87%D0%B5%D1%81%D0%BA%D0%B0%D1%8F_%D0%A0%D0%B5%D1%81%D0%BF%D1%83%D0%B1%D0%BB%D0%B8%D0%BA%D0%B0_%D0%90%D1%84%D0%B3%D0%B0%D0%BD%D0%B8%D1%81%D1%82%D0%B0%D0%B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20680" cy="3672408"/>
          </a:xfrm>
          <a:solidFill>
            <a:schemeClr val="accent3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ОТЕЦ ВОЕВАЛ В АФГАНИСТАНЕ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368752" cy="2495128"/>
          </a:xfrm>
        </p:spPr>
        <p:txBody>
          <a:bodyPr>
            <a:normAutofit fontScale="85000" lnSpcReduction="10000"/>
          </a:bodyPr>
          <a:lstStyle/>
          <a:p>
            <a:r>
              <a:rPr lang="ru-RU" sz="2900" dirty="0" smtClean="0"/>
              <a:t>Работу выполнил</a:t>
            </a:r>
          </a:p>
          <a:p>
            <a:r>
              <a:rPr lang="ru-RU" b="1" dirty="0" smtClean="0"/>
              <a:t>Базанов Александр</a:t>
            </a:r>
            <a:r>
              <a:rPr lang="ru-RU" dirty="0" smtClean="0"/>
              <a:t>, </a:t>
            </a:r>
          </a:p>
          <a:p>
            <a:r>
              <a:rPr lang="ru-RU" sz="2300" dirty="0" smtClean="0"/>
              <a:t>ученик 3 в класса, школы №89 г.Тюмени</a:t>
            </a:r>
          </a:p>
          <a:p>
            <a:r>
              <a:rPr lang="ru-RU" sz="2900" dirty="0" smtClean="0"/>
              <a:t>Руководитель:</a:t>
            </a:r>
          </a:p>
          <a:p>
            <a:r>
              <a:rPr lang="ru-RU" dirty="0" smtClean="0"/>
              <a:t> Чусовитин Павел Викторович,</a:t>
            </a:r>
          </a:p>
          <a:p>
            <a:r>
              <a:rPr lang="ru-RU" sz="2300" dirty="0" smtClean="0"/>
              <a:t>Магистрант Тюменского государственного университета</a:t>
            </a:r>
            <a:endParaRPr lang="ru-RU" sz="2300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4211960" y="404664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4211960" y="2745399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24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5616624" cy="121014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Награды моего отца, воевавшего в Афганистане за заслуги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00200"/>
            <a:ext cx="2785095" cy="4525963"/>
          </a:xfrm>
        </p:spPr>
      </p:pic>
      <p:sp>
        <p:nvSpPr>
          <p:cNvPr id="5" name="Лента лицом вверх 4"/>
          <p:cNvSpPr/>
          <p:nvPr/>
        </p:nvSpPr>
        <p:spPr>
          <a:xfrm>
            <a:off x="1403648" y="3645024"/>
            <a:ext cx="1216152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Лента лицом вверх 7"/>
          <p:cNvSpPr/>
          <p:nvPr/>
        </p:nvSpPr>
        <p:spPr>
          <a:xfrm>
            <a:off x="6372200" y="3645024"/>
            <a:ext cx="1216152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Фотографии   отца и его сослуживцев 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В  учебной части в Туркмении (СССР)</a:t>
            </a:r>
          </a:p>
          <a:p>
            <a:r>
              <a:rPr lang="ru-RU" sz="2000" dirty="0" smtClean="0"/>
              <a:t>      в 1985 году</a:t>
            </a:r>
          </a:p>
          <a:p>
            <a:endParaRPr lang="ru-RU" sz="2000" dirty="0"/>
          </a:p>
          <a:p>
            <a:r>
              <a:rPr lang="ru-RU" sz="2000" dirty="0" smtClean="0"/>
              <a:t> </a:t>
            </a:r>
          </a:p>
          <a:p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В Афганистане в войсковой части</a:t>
            </a:r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68" y="273050"/>
            <a:ext cx="4515913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03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ФОТОГРАФИИ  отца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в военной форме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2962672" cy="913780"/>
          </a:xfrm>
        </p:spPr>
        <p:txBody>
          <a:bodyPr/>
          <a:lstStyle/>
          <a:p>
            <a:r>
              <a:rPr lang="ru-RU" dirty="0" smtClean="0"/>
              <a:t>Военная форма в Афганистане в 1985-1989 </a:t>
            </a:r>
            <a:r>
              <a:rPr lang="ru-RU" dirty="0" err="1" smtClean="0"/>
              <a:t>г.г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отличалась от  формы других войск.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72" y="273050"/>
            <a:ext cx="4134105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3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Сразу после вывода войск из Афганистана в  феврале 1989 г. и в наши </a:t>
            </a:r>
            <a:r>
              <a:rPr lang="ru-RU" dirty="0" err="1" smtClean="0">
                <a:solidFill>
                  <a:srgbClr val="C00000"/>
                </a:solidFill>
              </a:rPr>
              <a:t>дни.Жизнь</a:t>
            </a:r>
            <a:r>
              <a:rPr lang="ru-RU" dirty="0" smtClean="0">
                <a:solidFill>
                  <a:srgbClr val="C00000"/>
                </a:solidFill>
              </a:rPr>
              <a:t> после войны.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 фотографии:</a:t>
            </a:r>
          </a:p>
          <a:p>
            <a:pPr marL="457200" indent="-457200">
              <a:buAutoNum type="arabicPeriod"/>
            </a:pPr>
            <a:r>
              <a:rPr lang="ru-RU" dirty="0" smtClean="0"/>
              <a:t>Воины-Афганцы на встрече со школьниками на сцене Дома Культуры </a:t>
            </a:r>
            <a:r>
              <a:rPr lang="ru-RU" dirty="0" err="1" smtClean="0"/>
              <a:t>с.Вагай</a:t>
            </a:r>
            <a:r>
              <a:rPr lang="ru-RU" dirty="0" smtClean="0"/>
              <a:t>.</a:t>
            </a:r>
          </a:p>
          <a:p>
            <a:pPr marL="457200" indent="-457200">
              <a:buAutoNum type="arabicPeriod"/>
            </a:pPr>
            <a:r>
              <a:rPr lang="ru-RU" dirty="0" smtClean="0"/>
              <a:t>Свадьба друга -Олега. У него было ранение в ногу, он ходил на протезе.</a:t>
            </a:r>
          </a:p>
          <a:p>
            <a:pPr marL="457200" indent="-457200">
              <a:buAutoNum type="arabicPeriod"/>
            </a:pPr>
            <a:r>
              <a:rPr lang="ru-RU" dirty="0" smtClean="0"/>
              <a:t>На цветной фотографии:  в 2014. школьники встречались с ветераном Афганской войны</a:t>
            </a:r>
          </a:p>
          <a:p>
            <a:r>
              <a:rPr lang="ru-RU" dirty="0"/>
              <a:t> </a:t>
            </a:r>
            <a:r>
              <a:rPr lang="ru-RU" dirty="0" smtClean="0"/>
              <a:t>           </a:t>
            </a:r>
            <a:r>
              <a:rPr lang="ru-RU" dirty="0" err="1" smtClean="0"/>
              <a:t>Рамилем</a:t>
            </a:r>
            <a:r>
              <a:rPr lang="ru-RU" dirty="0"/>
              <a:t> </a:t>
            </a:r>
            <a:r>
              <a:rPr lang="ru-RU" dirty="0" err="1" smtClean="0"/>
              <a:t>Бикшановым</a:t>
            </a:r>
            <a:endParaRPr lang="ru-RU" dirty="0" smtClean="0"/>
          </a:p>
          <a:p>
            <a:pPr marL="457200" indent="-457200">
              <a:buAutoNum type="arabicPeriod"/>
            </a:pP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72" y="273050"/>
            <a:ext cx="4134105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17532"/>
            <a:ext cx="2520279" cy="149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81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Arial Narrow" pitchFamily="34" charset="0"/>
              </a:rPr>
              <a:t>Конверты и письмо моего отца </a:t>
            </a:r>
            <a:br>
              <a:rPr lang="ru-RU" sz="2800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2800" i="1" dirty="0" smtClean="0">
                <a:solidFill>
                  <a:srgbClr val="C00000"/>
                </a:solidFill>
                <a:latin typeface="Arial Narrow" pitchFamily="34" charset="0"/>
              </a:rPr>
              <a:t>к моей маме (1986 -89 год)</a:t>
            </a:r>
            <a:endParaRPr lang="ru-RU" sz="2800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95536" y="2204864"/>
            <a:ext cx="2746648" cy="37444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95537" y="1535113"/>
            <a:ext cx="8291264" cy="639762"/>
          </a:xfrm>
        </p:spPr>
        <p:txBody>
          <a:bodyPr/>
          <a:lstStyle/>
          <a:p>
            <a:r>
              <a:rPr lang="ru-RU" dirty="0" smtClean="0"/>
              <a:t>          </a:t>
            </a:r>
            <a:r>
              <a:rPr lang="ru-RU" i="1" dirty="0" smtClean="0">
                <a:solidFill>
                  <a:srgbClr val="0070C0"/>
                </a:solidFill>
                <a:latin typeface="Arial Narrow" pitchFamily="34" charset="0"/>
              </a:rPr>
              <a:t>Тюменская область-Туркмения (СССР)-Афганистан</a:t>
            </a:r>
            <a:endParaRPr lang="ru-RU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279083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79083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2664296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42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660066"/>
                </a:solidFill>
              </a:rPr>
              <a:t>Вырезка из газеты «Сельский труженик» за 2014 г</a:t>
            </a:r>
            <a:r>
              <a:rPr lang="ru-RU" dirty="0" smtClean="0">
                <a:solidFill>
                  <a:srgbClr val="660066"/>
                </a:solidFill>
              </a:rPr>
              <a:t>.</a:t>
            </a: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Уходили </a:t>
            </a:r>
            <a:r>
              <a:rPr lang="ru-RU" dirty="0">
                <a:solidFill>
                  <a:srgbClr val="C00000"/>
                </a:solidFill>
              </a:rPr>
              <a:t>парни из </a:t>
            </a:r>
            <a:r>
              <a:rPr lang="ru-RU" dirty="0" err="1">
                <a:solidFill>
                  <a:srgbClr val="C00000"/>
                </a:solidFill>
              </a:rPr>
              <a:t>Афгана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</a:rPr>
              <a:t>           15 февраля 1989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2" y="2174875"/>
            <a:ext cx="3256384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21" y="2174875"/>
            <a:ext cx="333378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87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1600" b="1" dirty="0">
                <a:solidFill>
                  <a:srgbClr val="FFFF00"/>
                </a:solidFill>
                <a:cs typeface="Aharoni" pitchFamily="2" charset="-79"/>
              </a:rPr>
              <a:t>Афганская война (1979—1989)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</a:rPr>
              <a:t> (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  <a:hlinkClick r:id="rId2" tooltip="Пушту"/>
              </a:rPr>
              <a:t>пушту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</a:rPr>
              <a:t> </a:t>
            </a:r>
            <a:r>
              <a:rPr lang="ps-AF" sz="1600" dirty="0">
                <a:solidFill>
                  <a:srgbClr val="FFFF00"/>
                </a:solidFill>
                <a:latin typeface="Aharoni" pitchFamily="2" charset="-79"/>
              </a:rPr>
              <a:t>په افغانستان کې شوروی جګړه‎‎, 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  <a:hlinkClick r:id="rId3" tooltip="Персидский язык"/>
              </a:rPr>
              <a:t>перс.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</a:rPr>
              <a:t> </a:t>
            </a:r>
            <a:r>
              <a:rPr lang="ps-AF" sz="1600" dirty="0">
                <a:solidFill>
                  <a:srgbClr val="FFFF00"/>
                </a:solidFill>
                <a:latin typeface="Aharoni" pitchFamily="2" charset="-79"/>
              </a:rPr>
              <a:t>جنگ شوروی در افغانستان‎‎ — </a:t>
            </a:r>
            <a:r>
              <a:rPr lang="ru-RU" sz="1600" b="1" dirty="0">
                <a:solidFill>
                  <a:srgbClr val="FFFF00"/>
                </a:solidFill>
                <a:cs typeface="Aharoni" pitchFamily="2" charset="-79"/>
              </a:rPr>
              <a:t>Советская война в Афганистане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</a:rPr>
              <a:t>) — военный конфликт на территории 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  <a:hlinkClick r:id="rId4" tooltip="Демократическая Республика Афганистан"/>
              </a:rPr>
              <a:t>Демократической республики Афганистан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</a:rPr>
              <a:t> (Республика Афганистан с 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  <a:hlinkClick r:id="rId5" tooltip="1987 год"/>
              </a:rPr>
              <a:t>1987 года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</a:rPr>
              <a:t>) между правительственными силами Афганистана при поддержке 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  <a:hlinkClick r:id="rId6" tooltip="Ограниченный контингент советских войск в Афганистане"/>
              </a:rPr>
              <a:t>Ограниченного контингента советских войск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</a:rPr>
              <a:t> с одной стороны и вооружёнными формированиями 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  <a:hlinkClick r:id="rId7" tooltip="Афганские моджахеды"/>
              </a:rPr>
              <a:t>афганских моджахедов</a:t>
            </a:r>
            <a:r>
              <a:rPr lang="ru-RU" sz="1600" dirty="0">
                <a:solidFill>
                  <a:srgbClr val="FFFF00"/>
                </a:solidFill>
                <a:cs typeface="Aharoni" pitchFamily="2" charset="-79"/>
              </a:rPr>
              <a:t> («</a:t>
            </a:r>
            <a:r>
              <a:rPr lang="ru-RU" sz="1600" dirty="0" err="1">
                <a:solidFill>
                  <a:srgbClr val="FFFF00"/>
                </a:solidFill>
                <a:cs typeface="Aharoni" pitchFamily="2" charset="-79"/>
              </a:rPr>
              <a:t>душманов</a:t>
            </a:r>
            <a:r>
              <a:rPr lang="ru-RU" sz="1600" dirty="0" smtClean="0">
                <a:solidFill>
                  <a:srgbClr val="FFFF00"/>
                </a:solidFill>
                <a:cs typeface="Aharoni" pitchFamily="2" charset="-79"/>
              </a:rPr>
              <a:t>») </a:t>
            </a:r>
            <a:r>
              <a:rPr lang="ru-RU" sz="1600" i="1" dirty="0" smtClean="0">
                <a:solidFill>
                  <a:srgbClr val="FFFF00"/>
                </a:solidFill>
                <a:cs typeface="Aharoni" pitchFamily="2" charset="-79"/>
              </a:rPr>
              <a:t>(Википедия</a:t>
            </a:r>
            <a:r>
              <a:rPr lang="ru-RU" sz="1600" dirty="0" smtClean="0">
                <a:solidFill>
                  <a:srgbClr val="FFFF00"/>
                </a:solidFill>
                <a:cs typeface="Aharoni" pitchFamily="2" charset="-79"/>
              </a:rPr>
              <a:t>)</a:t>
            </a:r>
            <a:endParaRPr lang="ru-RU" sz="1600" dirty="0">
              <a:solidFill>
                <a:srgbClr val="FFFF00"/>
              </a:solidFill>
              <a:cs typeface="Aharoni" pitchFamily="2" charset="-79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Мы должны </a:t>
            </a:r>
            <a:r>
              <a:rPr lang="ru-RU" dirty="0" smtClean="0"/>
              <a:t>помнить как воевали наши отцы и деды!</a:t>
            </a:r>
          </a:p>
          <a:p>
            <a:r>
              <a:rPr lang="ru-RU" dirty="0" smtClean="0"/>
              <a:t>Я помню и горжусь!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2687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196</Words>
  <Application>Microsoft Office PowerPoint</Application>
  <PresentationFormat>Экран (4:3)</PresentationFormat>
  <Paragraphs>35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МОЙ ОТЕЦ ВОЕВАЛ В АФГАНИСТАНЕ</vt:lpstr>
      <vt:lpstr>Награды моего отца, воевавшего в Афганистане за заслуги</vt:lpstr>
      <vt:lpstr>Фотографии   отца и его сослуживцев :</vt:lpstr>
      <vt:lpstr>ФОТОГРАФИИ  отца  в военной форме</vt:lpstr>
      <vt:lpstr>Сразу после вывода войск из Афганистана в  феврале 1989 г. и в наши дни.Жизнь после войны.</vt:lpstr>
      <vt:lpstr>Конверты и письмо моего отца  к моей маме (1986 -89 год)</vt:lpstr>
      <vt:lpstr>Вырезка из газеты «Сельский труженик» за 2014 г.</vt:lpstr>
      <vt:lpstr>Афганская война (1979—1989) (пушту په افغانستان کې شوروی جګړه‎‎, перс. جنگ شوروی در افغانستان‎‎ — Советская война в Афганистане) — военный конфликт на территории Демократической республики Афганистан (Республика Афганистан с 1987 года) между правительственными силами Афганистана при поддержке Ограниченного контингента советских войск с одной стороны и вооружёнными формированиями афганских моджахедов («душманов») (Википедия)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ПАПА ВОЕВАЛ В АФГАНИСТАНЕ</dc:title>
  <dc:creator>1</dc:creator>
  <cp:lastModifiedBy>1</cp:lastModifiedBy>
  <cp:revision>13</cp:revision>
  <dcterms:created xsi:type="dcterms:W3CDTF">2018-12-13T06:51:14Z</dcterms:created>
  <dcterms:modified xsi:type="dcterms:W3CDTF">2018-12-14T07:32:31Z</dcterms:modified>
</cp:coreProperties>
</file>