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77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78" r:id="rId10"/>
    <p:sldId id="265" r:id="rId11"/>
    <p:sldId id="266" r:id="rId12"/>
    <p:sldId id="273" r:id="rId13"/>
    <p:sldId id="274" r:id="rId14"/>
    <p:sldId id="275" r:id="rId15"/>
    <p:sldId id="267" r:id="rId16"/>
    <p:sldId id="268" r:id="rId17"/>
    <p:sldId id="276" r:id="rId18"/>
    <p:sldId id="270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579" autoAdjust="0"/>
  </p:normalViewPr>
  <p:slideViewPr>
    <p:cSldViewPr>
      <p:cViewPr varScale="1">
        <p:scale>
          <a:sx n="66" d="100"/>
          <a:sy n="66" d="100"/>
        </p:scale>
        <p:origin x="-150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0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621A8-2C21-4791-9F1D-3DE22A754304}" type="datetimeFigureOut">
              <a:rPr lang="ru-RU" smtClean="0"/>
              <a:t>16.12.2018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3BC205B-D5DF-4D0F-9B69-E8271B06E446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500" advClick="0" advTm="32018">
        <p14:reveal/>
        <p:sndAc>
          <p:stSnd>
            <p:snd r:embed="rId1" name="record20180429143421.wav"/>
          </p:stSnd>
        </p:sndAc>
      </p:transition>
    </mc:Choice>
    <mc:Fallback xmlns="">
      <p:transition spd="slow" advClick="0" advTm="32018">
        <p:fade/>
        <p:sndAc>
          <p:stSnd>
            <p:snd r:embed="rId3" name="record20180429143421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621A8-2C21-4791-9F1D-3DE22A754304}" type="datetimeFigureOut">
              <a:rPr lang="ru-RU" smtClean="0"/>
              <a:t>16.12.2018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C205B-D5DF-4D0F-9B69-E8271B06E44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500" advClick="0" advTm="32018">
        <p14:reveal/>
        <p:sndAc>
          <p:stSnd>
            <p:snd r:embed="rId1" name="record20180429143421.wav"/>
          </p:stSnd>
        </p:sndAc>
      </p:transition>
    </mc:Choice>
    <mc:Fallback xmlns="">
      <p:transition spd="slow" advClick="0" advTm="32018">
        <p:fade/>
        <p:sndAc>
          <p:stSnd>
            <p:snd r:embed="rId3" name="record20180429143421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621A8-2C21-4791-9F1D-3DE22A754304}" type="datetimeFigureOut">
              <a:rPr lang="ru-RU" smtClean="0"/>
              <a:t>16.12.2018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C205B-D5DF-4D0F-9B69-E8271B06E44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500" advClick="0" advTm="32018">
        <p14:reveal/>
        <p:sndAc>
          <p:stSnd>
            <p:snd r:embed="rId1" name="record20180429143421.wav"/>
          </p:stSnd>
        </p:sndAc>
      </p:transition>
    </mc:Choice>
    <mc:Fallback xmlns="">
      <p:transition spd="slow" advClick="0" advTm="32018">
        <p:fade/>
        <p:sndAc>
          <p:stSnd>
            <p:snd r:embed="rId3" name="record20180429143421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A1621A8-2C21-4791-9F1D-3DE22A754304}" type="datetimeFigureOut">
              <a:rPr lang="ru-RU" smtClean="0"/>
              <a:t>16.12.2018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63BC205B-D5DF-4D0F-9B69-E8271B06E446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500" advClick="0" advTm="32018">
        <p14:reveal/>
        <p:sndAc>
          <p:stSnd>
            <p:snd r:embed="rId1" name="record20180429143421.wav"/>
          </p:stSnd>
        </p:sndAc>
      </p:transition>
    </mc:Choice>
    <mc:Fallback xmlns="">
      <p:transition spd="slow" advClick="0" advTm="32018">
        <p:fade/>
        <p:sndAc>
          <p:stSnd>
            <p:snd r:embed="rId3" name="record20180429143421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621A8-2C21-4791-9F1D-3DE22A754304}" type="datetimeFigureOut">
              <a:rPr lang="ru-RU" smtClean="0"/>
              <a:t>16.12.2018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C205B-D5DF-4D0F-9B69-E8271B06E446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500" advClick="0" advTm="32018">
        <p14:reveal/>
        <p:sndAc>
          <p:stSnd>
            <p:snd r:embed="rId1" name="record20180429143421.wav"/>
          </p:stSnd>
        </p:sndAc>
      </p:transition>
    </mc:Choice>
    <mc:Fallback xmlns="">
      <p:transition spd="slow" advClick="0" advTm="32018">
        <p:fade/>
        <p:sndAc>
          <p:stSnd>
            <p:snd r:embed="rId3" name="record20180429143421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621A8-2C21-4791-9F1D-3DE22A754304}" type="datetimeFigureOut">
              <a:rPr lang="ru-RU" smtClean="0"/>
              <a:t>16.12.2018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C205B-D5DF-4D0F-9B69-E8271B06E446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500" advClick="0" advTm="32018">
        <p14:reveal/>
        <p:sndAc>
          <p:stSnd>
            <p:snd r:embed="rId1" name="record20180429143421.wav"/>
          </p:stSnd>
        </p:sndAc>
      </p:transition>
    </mc:Choice>
    <mc:Fallback xmlns="">
      <p:transition spd="slow" advClick="0" advTm="32018">
        <p:fade/>
        <p:sndAc>
          <p:stSnd>
            <p:snd r:embed="rId3" name="record20180429143421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C205B-D5DF-4D0F-9B69-E8271B06E446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621A8-2C21-4791-9F1D-3DE22A754304}" type="datetimeFigureOut">
              <a:rPr lang="ru-RU" smtClean="0"/>
              <a:t>16.12.2018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500" advClick="0" advTm="32018">
        <p14:reveal/>
        <p:sndAc>
          <p:stSnd>
            <p:snd r:embed="rId1" name="record20180429143421.wav"/>
          </p:stSnd>
        </p:sndAc>
      </p:transition>
    </mc:Choice>
    <mc:Fallback xmlns="">
      <p:transition spd="slow" advClick="0" advTm="32018">
        <p:fade/>
        <p:sndAc>
          <p:stSnd>
            <p:snd r:embed="rId3" name="record20180429143421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621A8-2C21-4791-9F1D-3DE22A754304}" type="datetimeFigureOut">
              <a:rPr lang="ru-RU" smtClean="0"/>
              <a:t>16.12.2018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C205B-D5DF-4D0F-9B69-E8271B06E446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500" advClick="0" advTm="32018">
        <p14:reveal/>
        <p:sndAc>
          <p:stSnd>
            <p:snd r:embed="rId1" name="record20180429143421.wav"/>
          </p:stSnd>
        </p:sndAc>
      </p:transition>
    </mc:Choice>
    <mc:Fallback xmlns="">
      <p:transition spd="slow" advClick="0" advTm="32018">
        <p:fade/>
        <p:sndAc>
          <p:stSnd>
            <p:snd r:embed="rId3" name="record20180429143421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621A8-2C21-4791-9F1D-3DE22A754304}" type="datetimeFigureOut">
              <a:rPr lang="ru-RU" smtClean="0"/>
              <a:t>16.12.2018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C205B-D5DF-4D0F-9B69-E8271B06E44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500" advClick="0" advTm="32018">
        <p14:reveal/>
        <p:sndAc>
          <p:stSnd>
            <p:snd r:embed="rId1" name="record20180429143421.wav"/>
          </p:stSnd>
        </p:sndAc>
      </p:transition>
    </mc:Choice>
    <mc:Fallback xmlns="">
      <p:transition spd="slow" advClick="0" advTm="32018">
        <p:fade/>
        <p:sndAc>
          <p:stSnd>
            <p:snd r:embed="rId3" name="record20180429143421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A1621A8-2C21-4791-9F1D-3DE22A754304}" type="datetimeFigureOut">
              <a:rPr lang="ru-RU" smtClean="0"/>
              <a:t>16.12.2018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3BC205B-D5DF-4D0F-9B69-E8271B06E446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500" advClick="0" advTm="32018">
        <p14:reveal/>
        <p:sndAc>
          <p:stSnd>
            <p:snd r:embed="rId1" name="record20180429143421.wav"/>
          </p:stSnd>
        </p:sndAc>
      </p:transition>
    </mc:Choice>
    <mc:Fallback xmlns="">
      <p:transition spd="slow" advClick="0" advTm="32018">
        <p:fade/>
        <p:sndAc>
          <p:stSnd>
            <p:snd r:embed="rId3" name="record20180429143421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621A8-2C21-4791-9F1D-3DE22A754304}" type="datetimeFigureOut">
              <a:rPr lang="ru-RU" smtClean="0"/>
              <a:t>16.12.2018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3BC205B-D5DF-4D0F-9B69-E8271B06E446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500" advClick="0" advTm="32018">
        <p14:reveal/>
        <p:sndAc>
          <p:stSnd>
            <p:snd r:embed="rId1" name="record20180429143421.wav"/>
          </p:stSnd>
        </p:sndAc>
      </p:transition>
    </mc:Choice>
    <mc:Fallback xmlns="">
      <p:transition spd="slow" advClick="0" advTm="32018">
        <p:fade/>
        <p:sndAc>
          <p:stSnd>
            <p:snd r:embed="rId3" name="record20180429143421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CA1621A8-2C21-4791-9F1D-3DE22A754304}" type="datetimeFigureOut">
              <a:rPr lang="ru-RU" smtClean="0"/>
              <a:t>16.12.2018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63BC205B-D5DF-4D0F-9B69-E8271B06E446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5500" advClick="0" advTm="32018">
        <p14:reveal/>
        <p:sndAc>
          <p:stSnd>
            <p:snd r:embed="rId13" name="record20180429143421.wav"/>
          </p:stSnd>
        </p:sndAc>
      </p:transition>
    </mc:Choice>
    <mc:Fallback xmlns="">
      <p:transition spd="slow" advClick="0" advTm="32018">
        <p:fade/>
        <p:sndAc>
          <p:stSnd>
            <p:snd r:embed="rId14" name="record20180429143421.wav"/>
          </p:stSnd>
        </p:sndAc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5" Type="http://schemas.openxmlformats.org/officeDocument/2006/relationships/audio" Target="../media/audio1.wav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5" Type="http://schemas.openxmlformats.org/officeDocument/2006/relationships/audio" Target="../media/audio1.wav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Мой </a:t>
            </a:r>
            <a:r>
              <a:rPr lang="ru-RU" sz="4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герой-прадедушка </a:t>
            </a:r>
            <a:r>
              <a:rPr lang="ru-RU" sz="4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Рожнов Александр Парфёнович!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0" y="1340768"/>
            <a:ext cx="4248472" cy="5328592"/>
          </a:xfrm>
        </p:spPr>
        <p:txBody>
          <a:bodyPr>
            <a:normAutofit fontScale="92500"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  Родился мой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прадедушка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, Рожнов Александр Парфенович,  12 июля 1935 года в д. Ново-Короли Сокольского района Нижегородской области. В семье было пятеро детишек-два мальчика и три девочки.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   Родители-Парфен Иванович и Ольга Григорьевна, всю жизнь жили и работали в колхозе- сеяли,  боронили,  сушили сено,  убирали урожай.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33843"/>
            <a:ext cx="4059238" cy="335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500" advClick="0" advTm="33062">
        <p14:reveal/>
        <p:sndAc>
          <p:stSnd>
            <p:snd r:embed="rId2" name="record20180429143421.wav"/>
          </p:stSnd>
        </p:sndAc>
      </p:transition>
    </mc:Choice>
    <mc:Fallback xmlns="">
      <p:transition spd="slow" advClick="0" advTm="33062">
        <p:fade/>
        <p:sndAc>
          <p:stSnd>
            <p:snd r:embed="rId4" name="record20180429143421.wav"/>
          </p:stSnd>
        </p:sndAc>
      </p:transition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0" objId="8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355976" y="188640"/>
            <a:ext cx="4788024" cy="6552728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Время шло и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1952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году Саша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уехал учиться в Иваново на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плотника-строителя.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1953 году он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возвращается домой и поступает учиться в МТС (машинно-тракторную станцию) на тракториста, т.к. это было время, когда поднимали целину и очень нужны были трактористы. Студентам платили 25 рублей и кормили один раз в день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      Проучившись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3 месяца, студенты получили удостоверения тракториста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В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18 лет Сашу забрали в армию, служил он 3 года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 3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месяца. Два раза за это время было сокращение в армии, но он под него не попал. Служил он в ПВО в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Москве-в Химках, в 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Курске-на тракторе чистил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аэродром.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Елена\Desktop\Конкурсы и презентации\ФОТО И ОРДЕНА от ДЕДА\DSC0562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2"/>
            <a:ext cx="4185117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0764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500" advClick="0" advTm="54362">
        <p14:reveal/>
        <p:sndAc>
          <p:stSnd>
            <p:snd r:embed="rId2" name="record20180429143421.wav"/>
          </p:stSnd>
        </p:sndAc>
      </p:transition>
    </mc:Choice>
    <mc:Fallback xmlns="">
      <p:transition spd="slow" advClick="0" advTm="54362">
        <p:fade/>
        <p:sndAc>
          <p:stSnd>
            <p:snd r:embed="rId4" name="record2018042914342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260648"/>
            <a:ext cx="4388296" cy="659735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После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армии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Александр работал на тракторе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сначала в д. Запашка, потом уехал на Унжу в навигацию-спускали лес в Балахну. Потом опять вернулся в д. Запашку – Александру предоставили новенький трактор, который он вез из Кинешмы.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Вместе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 другом, Виктором, в лютые морозы, не чувствуя ни рук ни ног они ехали на необогреваемом тракторе двое суток из Кинешмы в д. Запашку со скоростью 5 км. в час. За два дня они только один раз остановились немножко отогреться в чужой деревеньке. Женщина пустила их поспать на полу 3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часа.</a:t>
            </a:r>
          </a:p>
          <a:p>
            <a:pPr marL="0" indent="0" algn="just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Вернувшись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домой, мужчины двое суток отогревались и приходили в себя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Users\Елена\Desktop\Конкурсы и презентации\Рожнов А.П\DSC0558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28801"/>
            <a:ext cx="4408934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1352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500" advClick="0" advTm="53507">
        <p14:reveal/>
        <p:sndAc>
          <p:stSnd>
            <p:snd r:embed="rId2" name="record20180429143421.wav"/>
          </p:stSnd>
        </p:sndAc>
      </p:transition>
    </mc:Choice>
    <mc:Fallback xmlns="">
      <p:transition spd="slow" advClick="0" advTm="53507">
        <p:fade/>
        <p:sndAc>
          <p:stSnd>
            <p:snd r:embed="rId4" name="record2018042914342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51520" y="0"/>
            <a:ext cx="8784976" cy="6741368"/>
          </a:xfrm>
        </p:spPr>
        <p:txBody>
          <a:bodyPr>
            <a:normAutofit fontScale="92500"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  Александр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стал работать на своем тракторе. Т.к. фактически не было машин, а зимой не было совсем дорог, работающих на тракторах считали «королями», т.к. только они могли доставить все необходимое, включая продукты, во все населенные пункты-это и д. Ильинка, и д. Летняя База, и д.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Богословка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. Так же ездили через Волгу в Юрьевец, даже весной, за продуктами для жителей всех деревень. Работал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он так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три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года.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  Потом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, в 1960 году они с другом рванули на Кубань, в станицу Победа, прописались у одной старушки в колхозе-без прописки работу не давали. Работали на прицепном комбайне С-6-жали и молотили зерно. 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   В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конце лета записались на целину. Им дали по 60 руб. подъемных, записали в эшелон. Переехав Иртыш, работали в Павлодаре, в Казахстане на комбайнах в степи. Александр поднял рекорд и ему выдали приз-25 пудов зерна-пшеницы, которые его семья смогла получить в элеваторе в Сокольском. Отработав сезон, они с другом вернулись домой.</a:t>
            </a:r>
          </a:p>
          <a:p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9481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500" advClick="0" advTm="89430">
        <p14:reveal/>
        <p:sndAc>
          <p:stSnd>
            <p:snd r:embed="rId2" name="record20180429143421.wav"/>
          </p:stSnd>
        </p:sndAc>
      </p:transition>
    </mc:Choice>
    <mc:Fallback xmlns="">
      <p:transition spd="slow" advClick="0" advTm="89430">
        <p:fade/>
        <p:sndAc>
          <p:stSnd>
            <p:snd r:embed="rId6" name="record2018042914342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0" y="116632"/>
            <a:ext cx="4464496" cy="6552728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В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1962 году Александру и его семье удалось купить за 12 000 руб. дом в деревне и, разобрав его по бревнышку, перевезти в Сокольское на двух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ЗиЛ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-ах. Дом заново собрали, законопатили и переехали сюда семьей, что бы все остальные годы жить и работать уже в Сокольском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Печь в доме ставил печник, который каждый день ходил в Сокольское пешком работать 30 км. от родной деревни, круглый год он ходил босиком-и по траве и по снегу.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12777"/>
            <a:ext cx="4464496" cy="3642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687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500" advClick="0" advTm="32200">
        <p14:reveal/>
        <p:sndAc>
          <p:stSnd>
            <p:snd r:embed="rId2" name="record20180429143421.wav"/>
          </p:stSnd>
        </p:sndAc>
      </p:transition>
    </mc:Choice>
    <mc:Fallback xmlns="">
      <p:transition spd="slow" advClick="0" advTm="32200">
        <p:fade/>
        <p:sndAc>
          <p:stSnd>
            <p:snd r:embed="rId4" name="record2018042914342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79512" y="0"/>
            <a:ext cx="8964488" cy="6858000"/>
          </a:xfrm>
        </p:spPr>
        <p:txBody>
          <a:bodyPr>
            <a:noAutofit/>
          </a:bodyPr>
          <a:lstStyle/>
          <a:p>
            <a:pPr marL="0" indent="0" algn="just">
              <a:lnSpc>
                <a:spcPct val="170000"/>
              </a:lnSpc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Александр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стал работать в Сокольском в Сельхозтехнике трактористом, уезжал в 7 утра и возвращался только в 7 вечера. Ночью, во сне, мышцы, привычные к постоянной работе, постоянно сокращались и руки крутили руль и переключали скорости.</a:t>
            </a:r>
          </a:p>
          <a:p>
            <a:pPr marL="0" indent="0" algn="just">
              <a:lnSpc>
                <a:spcPct val="170000"/>
              </a:lnSpc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Через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3 года Александр стал бригадиром, развозил своей бригадой по совхозам минеральные удобрения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Работал сначала бригадиром, а потом и начальником отряда. В 1981 году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Александра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вызывают в райком и предлагают пойти работать на нефтебазу директором.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lnSpc>
                <a:spcPct val="170000"/>
              </a:lnSpc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На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нефтебазе, в небольшом коллективе, всего 20 человек, Александр Парфенович проработал до пенсии 15 лет. Все это время нефтебаза распределяла топливо по колхозам и предприятиям, все было строго подотчетно 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задокументировано.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807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500" advClick="0" advTm="65966">
        <p14:reveal/>
        <p:sndAc>
          <p:stSnd>
            <p:snd r:embed="rId2" name="record20180429143421.wav"/>
          </p:stSnd>
        </p:sndAc>
      </p:transition>
    </mc:Choice>
    <mc:Fallback xmlns="">
      <p:transition spd="slow" advClick="0" advTm="65966">
        <p:fade/>
        <p:sndAc>
          <p:stSnd>
            <p:snd r:embed="rId3" name="record2018042914342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499992" y="332656"/>
            <a:ext cx="4644008" cy="6408712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Еще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до армии Александр познакомился на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гульбинах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которые проходили очень весело, с гармошками, с песнями по всем деревням, со своей будущей женой-Людмилой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А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после армии, когда ему было уже 22 года, родители сказали, что пора бы Александру уже жениться, и он с другом поехал свататься к Людмиле, которая жила в д.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Ятово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Друг вечером ушел домой, а Александр остался ночевать в д.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Ятово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Users\Елена\Desktop\Конкурсы и презентации\Рожнов А.П\семья Рожновых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12776"/>
            <a:ext cx="4392488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212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500" advClick="0" advTm="31463">
        <p14:reveal/>
        <p:sndAc>
          <p:stSnd>
            <p:snd r:embed="rId2" name="record20180429143421.wav"/>
          </p:stSnd>
        </p:sndAc>
      </p:transition>
    </mc:Choice>
    <mc:Fallback xmlns="">
      <p:transition spd="slow" advClick="0" advTm="31463">
        <p:fade/>
        <p:sndAc>
          <p:stSnd>
            <p:snd r:embed="rId4" name="record2018042914342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16016" y="0"/>
            <a:ext cx="4320480" cy="6858000"/>
          </a:xfrm>
        </p:spPr>
        <p:txBody>
          <a:bodyPr>
            <a:normAutofit fontScale="92500"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На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следующий день с утра лил дождь, и папа Александра, который приехал помочь молодым перевезти вещи,  которых оказалось всего одно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одеялко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с завязанными в нем вещами, сказал, если идет дождь-значит, все не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расклеится.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И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на самом деле-семья жила дружно все годы. Людмила работала на швейной фабрике, одновременно вела хозяйство. В доме на дворе всегда были и кролики, и свиньи, и курицы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Родились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трое прекрасных детей-две дочки-Антонина, Надежда и сынок Владимир.</a:t>
            </a:r>
          </a:p>
        </p:txBody>
      </p:sp>
      <p:pic>
        <p:nvPicPr>
          <p:cNvPr id="8" name="Picture 2" descr="C:\Users\Елена\Desktop\Конкурсы и презентации\Рожнов А.П\100_419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40768"/>
            <a:ext cx="4536504" cy="3375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23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500" advClick="0" advTm="35911">
        <p14:reveal/>
        <p:sndAc>
          <p:stSnd>
            <p:snd r:embed="rId2" name="record20180429143421.wav"/>
          </p:stSnd>
        </p:sndAc>
      </p:transition>
    </mc:Choice>
    <mc:Fallback xmlns="">
      <p:transition spd="slow" advClick="0" advTm="35911">
        <p:fade/>
        <p:sndAc>
          <p:stSnd>
            <p:snd r:embed="rId4" name="record2018042914342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32040" y="116632"/>
            <a:ext cx="4032448" cy="648072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Потом родилось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четверо внуков: Елена, Татьяна, Марина и Алексей. А вскоре семья пополнилась и четырьмя правнуками: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Данилом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Аленой, Аней 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Олесей.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 Все родственники постоянно навещают Александра Парфеновича, не дают ему заскучать и верные друзья-собака Шарик и кот Рыжик. Мы все очень любим прадедушку.</a:t>
            </a:r>
          </a:p>
          <a:p>
            <a:pPr marL="0" indent="0">
              <a:buNone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 descr="C:\Users\Елена\Desktop\Фото\С Таниного диска\Даня 10 мес\2007-06 (июн)-28\PICT0055.JPG"/>
          <p:cNvPicPr>
            <a:picLocks noGrp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68760"/>
            <a:ext cx="4752528" cy="36405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8434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500" advClick="0" advTm="19317">
        <p14:reveal/>
        <p:sndAc>
          <p:stSnd>
            <p:snd r:embed="rId2" name="record20180429143421.wav"/>
          </p:stSnd>
        </p:sndAc>
      </p:transition>
    </mc:Choice>
    <mc:Fallback xmlns="">
      <p:transition spd="slow" advClick="0" advTm="19317">
        <p:fade/>
        <p:sndAc>
          <p:stSnd>
            <p:snd r:embed="rId4" name="record2018042914342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88024" y="260648"/>
            <a:ext cx="4248472" cy="6408712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К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сожалению, очень рано болезнь унесла и жизнь Людмилы, и жизнь молодого Владимира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Память о них и о наших прадедушках и прабабушках живет в наших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сердцах!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Мы гордимся нашей семьей, ее героями, ее Победами-победами и в войне, и в каждодневном тяжелом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труде! 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Без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наших замечательных предков не было бы такого современного будущего.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Picture 2" descr="C:\Users\Елена\Desktop\Конкурсы и презентации\Рожнов А.П\DSCN195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628800"/>
            <a:ext cx="4680074" cy="328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926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500" advClick="0" advTm="25977">
        <p14:reveal/>
        <p:sndAc>
          <p:stSnd>
            <p:snd r:embed="rId2" name="record20180429143421.wav"/>
          </p:stSnd>
        </p:sndAc>
      </p:transition>
    </mc:Choice>
    <mc:Fallback xmlns="">
      <p:transition spd="slow" advClick="0" advTm="25977">
        <p:fade/>
        <p:sndAc>
          <p:stSnd>
            <p:snd r:embed="rId4" name="record2018042914342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427984" y="476672"/>
            <a:ext cx="4392488" cy="6192688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Когда началась война, маленькому Саше было всего 6 лет, и он думал, что это все такая игра-когда в громкоговоритель созовут мужчин, женщины их проводят, поплачут, а мужчины спрячутся за леском, а потом вернутся. Но правда оказалась намного суровее. Отца забрали на фронт, а семье стало почти совсем нечего кушать-только картошка да лесные ягоды и фрукты спасали в голодное время.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20688"/>
            <a:ext cx="4032448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954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500" advClick="0" advTm="26274">
        <p14:reveal/>
        <p:sndAc>
          <p:stSnd>
            <p:snd r:embed="rId2" name="record20180429143421.wav"/>
          </p:stSnd>
        </p:sndAc>
      </p:transition>
    </mc:Choice>
    <mc:Fallback xmlns="">
      <p:transition spd="slow" advClick="0" advTm="26274">
        <p:fade/>
        <p:sndAc>
          <p:stSnd>
            <p:snd r:embed="rId4" name="record2018042914342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427984" y="-99392"/>
            <a:ext cx="4716016" cy="6840760"/>
          </a:xfrm>
        </p:spPr>
        <p:txBody>
          <a:bodyPr>
            <a:noAutofit/>
          </a:bodyPr>
          <a:lstStyle/>
          <a:p>
            <a:pPr marL="0" indent="0" algn="just">
              <a:lnSpc>
                <a:spcPct val="170000"/>
              </a:lnSpc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Когда с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едой стало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совсем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плохо,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мама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– Ольга Григорьевна, отвела Сашу к своим родителям, в д. Мочалки, которая находилась за 30 км. от Ново-Королей. Там с едой было немножко полегче, т.к. у дедушки с бабушкой была корова, так же они мололи на мельнице муку и пекли хлеб. Но сахара не было-только сушёная свекла. Саша прожил в Мочалках год, пришло время идти в школу.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lnSpc>
                <a:spcPct val="170000"/>
              </a:lnSpc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Первый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класс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он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учился в Мочалках, пока не пришел с фронта Сашин папа-Парфен Иванович, он был тяжело ра</a:t>
            </a:r>
            <a:r>
              <a:rPr lang="ru-RU" sz="2000" dirty="0"/>
              <a:t>нен.</a:t>
            </a:r>
          </a:p>
        </p:txBody>
      </p:sp>
      <p:pic>
        <p:nvPicPr>
          <p:cNvPr id="9" name="Объект 8" descr="http://gari50.narod.ru/main_photo8.jpg"/>
          <p:cNvPicPr>
            <a:picLocks noGrp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7" y="1340768"/>
            <a:ext cx="4427984" cy="33859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1796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500" advClick="0" advTm="35958">
        <p14:reveal/>
        <p:sndAc>
          <p:stSnd>
            <p:snd r:embed="rId2" name="record20180429143421.wav"/>
          </p:stSnd>
        </p:sndAc>
      </p:transition>
    </mc:Choice>
    <mc:Fallback xmlns="">
      <p:transition spd="slow" advClick="0" advTm="35958">
        <p:fade/>
        <p:sndAc>
          <p:stSnd>
            <p:snd r:embed="rId4" name="record2018042914342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355976" y="116632"/>
            <a:ext cx="4788024" cy="6741368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Парфен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Иванович мужественно сражался за нашу Родину, был ранен в руку, но после госпиталя опять вернулся на фронт.  В разведке, под Сталинградом, он наступил на гранату, пытался сам, теряя сознание от боли, вытащить ее осколки из ноги, но не смог. Лежал, периодически приходя в сознание, накрывшись плащом-палаткой, на холодной земле, в ноябре, шесть дней.  Он ничего не ел и не пил-но выжил. На седьмой день его нашли наши солдаты и отнесли к хирургу-так нога стала на 15 см. короче. Потом Парфена Ивановича наградили Орденом Отечественной Войны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степени, медалями «За победу над Германией в ВОВ 1941-1945гг» и «20 лет победы в Великой Отечественной Войне 1941-1945гг» </a:t>
            </a:r>
          </a:p>
        </p:txBody>
      </p:sp>
      <p:pic>
        <p:nvPicPr>
          <p:cNvPr id="1027" name="Picture 3" descr="C:\Users\Елена\Desktop\Конкурсы и презентации\ФОТО И ОРДЕНА от ДЕДА\DSC0550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99"/>
            <a:ext cx="4272257" cy="3168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Елена\Desktop\Конкурсы и презентации\ФОТО И ОРДЕНА от ДЕДА\DSC055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25" y="3356992"/>
            <a:ext cx="4355975" cy="3267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834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500" advClick="0" advTm="60939">
        <p14:reveal/>
        <p:sndAc>
          <p:stSnd>
            <p:snd r:embed="rId2" name="record20180429143421.wav"/>
          </p:stSnd>
        </p:sndAc>
      </p:transition>
    </mc:Choice>
    <mc:Fallback xmlns="">
      <p:transition spd="slow" advClick="0" advTm="60939">
        <p:fade/>
        <p:sndAc>
          <p:stSnd>
            <p:snd r:embed="rId5" name="record2018042914342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Елена\Desktop\Конкурсы и презентации\ФОТО И ОРДЕНА от ДЕДА\DSC0548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0" y="0"/>
            <a:ext cx="4612818" cy="40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Елена\Desktop\Конкурсы и презентации\ФОТО И ОРДЕНА от ДЕДА\DSC05419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420888"/>
            <a:ext cx="4248472" cy="443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4485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500" advClick="0" advTm="5586">
        <p14:reveal/>
        <p:sndAc>
          <p:stSnd>
            <p:snd r:embed="rId2" name="record20180429143421.wav"/>
          </p:stSnd>
        </p:sndAc>
      </p:transition>
    </mc:Choice>
    <mc:Fallback xmlns="">
      <p:transition spd="slow" advClick="0" advTm="5586">
        <p:fade/>
        <p:sndAc>
          <p:stSnd>
            <p:snd r:embed="rId5" name="record2018042914342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sz="half" idx="2"/>
          </p:nvPr>
        </p:nvSpPr>
        <p:spPr>
          <a:xfrm>
            <a:off x="179512" y="188640"/>
            <a:ext cx="8640960" cy="6669360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Сашу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забрали доучиваться в школу в Ново-Королях, где он и отучился 4 класса. С едой и с одеждой было очень тяжело. Летом спасали зерновые культуры, а  весной приходилось выкладывать картошку, порой уже подмерзшую, сушиться на крышу-где на нее охотились птицы. После того, как картошка подсыхала-ее толкли в крахмал, добавляли мякину, и  из этого пекли колобки. Ели грибы и ягоды, заготавливали их на зиму. Держали корову-всем доставалось понемножечку молочка.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Одежды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тоже фактически не было-пара рубашек, штаны, да босые пятки до самых морозов-вот и весь гардероб. 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В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5-й класс Саше пришлось ходить в соседнюю деревню-Каргино, 7 км. туда и 7 км. обратно каждый день.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403829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500" advClick="0" advTm="49303">
        <p14:reveal/>
        <p:sndAc>
          <p:stSnd>
            <p:snd r:embed="rId2" name="record20180429143421.wav"/>
          </p:stSnd>
        </p:sndAc>
      </p:transition>
    </mc:Choice>
    <mc:Fallback xmlns="">
      <p:transition spd="slow" advClick="0" advTm="49303">
        <p:fade/>
        <p:sndAc>
          <p:stSnd>
            <p:snd r:embed="rId3" name="record2018042914342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211960" y="0"/>
            <a:ext cx="4932040" cy="6858000"/>
          </a:xfrm>
        </p:spPr>
        <p:txBody>
          <a:bodyPr>
            <a:noAutofit/>
          </a:bodyPr>
          <a:lstStyle/>
          <a:p>
            <a:pPr marL="0" indent="0" algn="just">
              <a:lnSpc>
                <a:spcPct val="160000"/>
              </a:lnSpc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Зимой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ему немножко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повезло-мальчику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папа сшил шубник из меха козлика (папа скорняжничал какое-то время) -он был очень теплый. В этом шубнике он пошел на уроки, а т.к. в школе было холодно, то и на уроках он сидел не раздеваясь. На одном из уроков к нему пошел учитель истории, контуженный после фронта, и сказал, что бы Саша снял шубник. Когда тот отказался это сделать-то учитель стал стаскивать шубник с ребенка силой и кричать, что от тулупа пахнет козлом. Этот момент очень задел маленького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человека и остался в памяти на долгие годы.</a:t>
            </a:r>
            <a:endParaRPr lang="ru-RU" sz="2000" dirty="0"/>
          </a:p>
        </p:txBody>
      </p:sp>
      <p:pic>
        <p:nvPicPr>
          <p:cNvPr id="5122" name="Picture 2" descr="C:\Users\Елена\Desktop\Конкурсы и презентации\Рожнов А.П\18332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36" y="1340768"/>
            <a:ext cx="4139952" cy="4104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8685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500" advClick="0" advTm="37096">
        <p14:reveal/>
        <p:sndAc>
          <p:stSnd>
            <p:snd r:embed="rId2" name="record20180429143421.wav"/>
          </p:stSnd>
        </p:sndAc>
      </p:transition>
    </mc:Choice>
    <mc:Fallback xmlns="">
      <p:transition spd="slow" advClick="0" advTm="37096">
        <p:fade/>
        <p:sndAc>
          <p:stSnd>
            <p:snd r:embed="rId4" name="record2018042914342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499992" y="116632"/>
            <a:ext cx="4536504" cy="6624736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Всю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войну, да и в после военные годы, вся семья Рожновых, включая детей, работала в колхозе. Дети помогали взрослым во всем- и сеять, и боронить, и сушить сено, и убирать урожай. За это начисляли трудодни, за которые давали по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100 грамм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зерна за трудодень.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Если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ребенок не ходил в школу-ему надо было работать весь день, вот и Саша 3 года был пастухом в д. Стрелка, д. Запашка, д.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Ятово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За это платили по полпуда зерна с коровы за год-этим зерном семья и кормилась всю зиму.</a:t>
            </a:r>
          </a:p>
        </p:txBody>
      </p:sp>
      <p:pic>
        <p:nvPicPr>
          <p:cNvPr id="6146" name="Picture 2" descr="C:\Users\Елена\Desktop\Конкурсы и презентации\Рожнов А.П\DSC0562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08720"/>
            <a:ext cx="4319504" cy="518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100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500" advClick="0" advTm="39928">
        <p14:reveal/>
        <p:sndAc>
          <p:stSnd>
            <p:snd r:embed="rId2" name="record20180429143421.wav"/>
          </p:stSnd>
        </p:sndAc>
      </p:transition>
    </mc:Choice>
    <mc:Fallback xmlns="">
      <p:transition spd="slow" advClick="0" advTm="39928">
        <p:fade/>
        <p:sndAc>
          <p:stSnd>
            <p:snd r:embed="rId4" name="record2018042914342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8" y="332656"/>
            <a:ext cx="8496944" cy="626469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/>
              <a:t> </a:t>
            </a:r>
            <a:endParaRPr lang="ru-RU" dirty="0" smtClean="0"/>
          </a:p>
          <a:p>
            <a:pPr marL="0" indent="0" algn="just">
              <a:lnSpc>
                <a:spcPct val="150000"/>
              </a:lnSpc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послевоенные годы было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очень сложно найти сена для своей коровки-вся трава везде считалась колхозной, и косить ее было нельзя. Однажды Парфен Иванович, уже заслуженный фронтовик, скосил немного травы в лесу и притащил ее на лямках домой. Сразу же приехал председатель колхоза с 5-ю мужиками, и забрали всю траву «в собственность колхоза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это время можно было лишиться жизни за стог сена-в соседней деревне убили колхозника, скосившего немного «колхозной» травы для своей коровы. Мужчина не захотел отдавать сено властям и зарезал участкового, который пришел забрать стог. Колхозника за это сразу же расстреляли.</a:t>
            </a:r>
          </a:p>
        </p:txBody>
      </p:sp>
    </p:spTree>
    <p:extLst>
      <p:ext uri="{BB962C8B-B14F-4D97-AF65-F5344CB8AC3E}">
        <p14:creationId xmlns:p14="http://schemas.microsoft.com/office/powerpoint/2010/main" val="377536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500" advClick="0" advTm="32018">
        <p14:reveal/>
        <p:sndAc>
          <p:stSnd>
            <p:snd r:embed="rId2" name="record20180429143421.wav"/>
          </p:stSnd>
        </p:sndAc>
      </p:transition>
    </mc:Choice>
    <mc:Fallback xmlns="">
      <p:transition spd="slow" advClick="0" advTm="32018">
        <p:fade/>
        <p:sndAc>
          <p:stSnd>
            <p:snd r:embed="rId3" name="record2018042914342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8702</TotalTime>
  <Words>1653</Words>
  <Application>Microsoft Office PowerPoint</Application>
  <PresentationFormat>Экран (4:3)</PresentationFormat>
  <Paragraphs>42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Бумажная</vt:lpstr>
      <vt:lpstr>Мой герой-прадедушка Рожнов Александр Парфёнович!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Krokoz™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Мой герой-прапрадедушка Рожнов А.П.</dc:title>
  <dc:creator>Елена</dc:creator>
  <cp:lastModifiedBy>Елена</cp:lastModifiedBy>
  <cp:revision>112</cp:revision>
  <dcterms:created xsi:type="dcterms:W3CDTF">2017-04-29T15:13:22Z</dcterms:created>
  <dcterms:modified xsi:type="dcterms:W3CDTF">2018-12-16T10:32:13Z</dcterms:modified>
</cp:coreProperties>
</file>