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3" r:id="rId8"/>
    <p:sldId id="264" r:id="rId9"/>
    <p:sldId id="266" r:id="rId10"/>
    <p:sldId id="272" r:id="rId11"/>
    <p:sldId id="273" r:id="rId12"/>
    <p:sldId id="274" r:id="rId13"/>
    <p:sldId id="276" r:id="rId14"/>
    <p:sldId id="277" r:id="rId15"/>
    <p:sldId id="269" r:id="rId16"/>
    <p:sldId id="270" r:id="rId17"/>
    <p:sldId id="279" r:id="rId18"/>
    <p:sldId id="280" r:id="rId19"/>
    <p:sldId id="282" r:id="rId20"/>
    <p:sldId id="283" r:id="rId21"/>
    <p:sldId id="278" r:id="rId22"/>
    <p:sldId id="284" r:id="rId23"/>
    <p:sldId id="286" r:id="rId24"/>
    <p:sldId id="28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33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7" autoAdjust="0"/>
    <p:restoredTop sz="94660"/>
  </p:normalViewPr>
  <p:slideViewPr>
    <p:cSldViewPr>
      <p:cViewPr varScale="1">
        <p:scale>
          <a:sx n="65" d="100"/>
          <a:sy n="65" d="100"/>
        </p:scale>
        <p:origin x="-133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6EC4-810F-45D9-9BB1-E238149BC03C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D6B8-F46E-4F40-A298-B7C077B9DE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514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6EC4-810F-45D9-9BB1-E238149BC03C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D6B8-F46E-4F40-A298-B7C077B9DE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0881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6EC4-810F-45D9-9BB1-E238149BC03C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D6B8-F46E-4F40-A298-B7C077B9DE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297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6EC4-810F-45D9-9BB1-E238149BC03C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D6B8-F46E-4F40-A298-B7C077B9DE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0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6EC4-810F-45D9-9BB1-E238149BC03C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D6B8-F46E-4F40-A298-B7C077B9DE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775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6EC4-810F-45D9-9BB1-E238149BC03C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D6B8-F46E-4F40-A298-B7C077B9DE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6590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6EC4-810F-45D9-9BB1-E238149BC03C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D6B8-F46E-4F40-A298-B7C077B9DE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998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6EC4-810F-45D9-9BB1-E238149BC03C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D6B8-F46E-4F40-A298-B7C077B9DE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308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6EC4-810F-45D9-9BB1-E238149BC03C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D6B8-F46E-4F40-A298-B7C077B9DE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1868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6EC4-810F-45D9-9BB1-E238149BC03C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D6B8-F46E-4F40-A298-B7C077B9DE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961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6EC4-810F-45D9-9BB1-E238149BC03C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D6B8-F46E-4F40-A298-B7C077B9DE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730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rgbClr val="3366FF"/>
            </a:gs>
            <a:gs pos="0">
              <a:srgbClr val="99CCFF"/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36EC4-810F-45D9-9BB1-E238149BC03C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0D6B8-F46E-4F40-A298-B7C077B9DE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017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000240"/>
            <a:ext cx="85324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Горькие гроздья калины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609329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404664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учреждение культуры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«Моркинская централизованная библиотечная система»</a:t>
            </a:r>
          </a:p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Шалинская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сельская модельная библиотека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Без названия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071942"/>
            <a:ext cx="2581275" cy="177165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Рисунок 8" descr="Без названия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4000504"/>
            <a:ext cx="2581275" cy="1771650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285728"/>
            <a:ext cx="5715008" cy="8679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1941- 1945 гг. воевал на фронтах 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Великой Отечественной Войны</a:t>
            </a:r>
            <a:r>
              <a:rPr lang="ru-RU" dirty="0" smtClean="0"/>
              <a:t>.</a:t>
            </a:r>
          </a:p>
        </p:txBody>
      </p:sp>
      <p:pic>
        <p:nvPicPr>
          <p:cNvPr id="3" name="Рисунок 2" descr="Без названия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357298"/>
            <a:ext cx="8424346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501122" cy="7571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1949 году поступил в военную Академию тыла в городе Калинине. В Академии получил звание – подполковник</a:t>
            </a:r>
            <a:r>
              <a:rPr lang="ru-RU" sz="1600" dirty="0" smtClean="0"/>
              <a:t>. </a:t>
            </a:r>
          </a:p>
        </p:txBody>
      </p:sp>
      <p:pic>
        <p:nvPicPr>
          <p:cNvPr id="5" name="Picture 8" descr="сканирование005001"/>
          <p:cNvPicPr>
            <a:picLocks noChangeAspect="1" noChangeArrowheads="1"/>
          </p:cNvPicPr>
          <p:nvPr/>
        </p:nvPicPr>
        <p:blipFill>
          <a:blip r:embed="rId2" cstate="print"/>
          <a:srcRect l="22330" t="15815" r="20623" b="53513"/>
          <a:stretch>
            <a:fillRect/>
          </a:stretch>
        </p:blipFill>
        <p:spPr>
          <a:xfrm>
            <a:off x="1357290" y="1285860"/>
            <a:ext cx="6286544" cy="453001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5984" y="6143645"/>
            <a:ext cx="442915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Слушатель военной академии. 1949 год.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57166"/>
            <a:ext cx="5000660" cy="61247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В мае 1961 года П.А. Крылов стал заместителем командира 87-й дивизии внутренних войск по тылу.</a:t>
            </a:r>
          </a:p>
          <a:p>
            <a:r>
              <a:rPr lang="ru-RU" sz="2800" dirty="0" smtClean="0"/>
              <a:t>В 1974 году после медицинской комиссии он был уволен по выслуге лет. </a:t>
            </a:r>
          </a:p>
          <a:p>
            <a:r>
              <a:rPr lang="ru-RU" sz="2800" dirty="0" smtClean="0"/>
              <a:t>В феврале 1975 года Петр Александрович был избран председателем Совета ветеранов войны при администрации «</a:t>
            </a:r>
            <a:r>
              <a:rPr lang="ru-RU" sz="2800" dirty="0" err="1" smtClean="0"/>
              <a:t>Уралтрансгаз</a:t>
            </a:r>
            <a:r>
              <a:rPr lang="ru-RU" sz="2800" dirty="0" smtClean="0"/>
              <a:t>», где работал 33 года.  </a:t>
            </a:r>
          </a:p>
        </p:txBody>
      </p:sp>
      <p:pic>
        <p:nvPicPr>
          <p:cNvPr id="4" name="Picture 7" descr="сканирование006001"/>
          <p:cNvPicPr>
            <a:picLocks noChangeAspect="1" noChangeArrowheads="1"/>
          </p:cNvPicPr>
          <p:nvPr/>
        </p:nvPicPr>
        <p:blipFill>
          <a:blip r:embed="rId2" cstate="print"/>
          <a:srcRect l="54680" t="16699" r="14847" b="50942"/>
          <a:stretch>
            <a:fillRect/>
          </a:stretch>
        </p:blipFill>
        <p:spPr>
          <a:xfrm>
            <a:off x="5500694" y="357166"/>
            <a:ext cx="3286148" cy="48577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72132" y="5429264"/>
            <a:ext cx="328614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Заместитель командира полка г.Алитус, 1952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282" y="214290"/>
            <a:ext cx="8715436" cy="60150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00232" y="6286520"/>
            <a:ext cx="55721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Среди учащихся </a:t>
            </a:r>
            <a:r>
              <a:rPr lang="ru-RU" dirty="0" err="1" smtClean="0"/>
              <a:t>Купсолинской</a:t>
            </a:r>
            <a:r>
              <a:rPr lang="ru-RU" dirty="0" smtClean="0"/>
              <a:t> школы, 2004 год.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сканирование005001"/>
          <p:cNvPicPr>
            <a:picLocks noChangeAspect="1" noChangeArrowheads="1"/>
          </p:cNvPicPr>
          <p:nvPr/>
        </p:nvPicPr>
        <p:blipFill>
          <a:blip r:embed="rId2" cstate="print"/>
          <a:srcRect l="12617" t="54746" r="16987" b="13739"/>
          <a:stretch>
            <a:fillRect/>
          </a:stretch>
        </p:blipFill>
        <p:spPr>
          <a:xfrm>
            <a:off x="357158" y="928670"/>
            <a:ext cx="8453496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11760" y="1988840"/>
            <a:ext cx="4572000" cy="43704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 Александрович Крылов, 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ветеран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Великой Отечественной войны, награждён орденами Красной Звезды, Отечественной войны I степени, 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двумя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медалями «За боевые заслуги», медалями «За оборону Сталинграда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 оборону Ленинграда», 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взятие Кенигсберга» и многими другими, ветеран военной службы, 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ветеран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труда, Заслуженный работник МВД Советского Союза (МООП СССР), Почетный работник газовой промышленности.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 descr="81005732_08_medal_za_oboronu_leningra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1368152" cy="2736304"/>
          </a:xfrm>
          <a:prstGeom prst="rect">
            <a:avLst/>
          </a:prstGeom>
        </p:spPr>
      </p:pic>
      <p:pic>
        <p:nvPicPr>
          <p:cNvPr id="7" name="Рисунок 6" descr="medal-za-oboronu-stalingra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404664"/>
            <a:ext cx="1440160" cy="2654904"/>
          </a:xfrm>
          <a:prstGeom prst="rect">
            <a:avLst/>
          </a:prstGeom>
        </p:spPr>
      </p:pic>
      <p:pic>
        <p:nvPicPr>
          <p:cNvPr id="8" name="Рисунок 7" descr="81005575_01_ordena_otechestvennoy_voynuy.jpg"/>
          <p:cNvPicPr>
            <a:picLocks noChangeAspect="1"/>
          </p:cNvPicPr>
          <p:nvPr/>
        </p:nvPicPr>
        <p:blipFill>
          <a:blip r:embed="rId4" cstate="print"/>
          <a:srcRect t="1401" r="52140"/>
          <a:stretch>
            <a:fillRect/>
          </a:stretch>
        </p:blipFill>
        <p:spPr>
          <a:xfrm>
            <a:off x="5148064" y="188640"/>
            <a:ext cx="1152128" cy="1567438"/>
          </a:xfrm>
          <a:prstGeom prst="rect">
            <a:avLst/>
          </a:prstGeom>
        </p:spPr>
      </p:pic>
      <p:pic>
        <p:nvPicPr>
          <p:cNvPr id="9" name="Рисунок 8" descr="orden-otechestvennoy-voyny-1st-p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29520" y="3929066"/>
            <a:ext cx="1285121" cy="2204864"/>
          </a:xfrm>
          <a:prstGeom prst="rect">
            <a:avLst/>
          </a:prstGeom>
        </p:spPr>
      </p:pic>
      <p:pic>
        <p:nvPicPr>
          <p:cNvPr id="10" name="Рисунок 9" descr="Без названия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5776" y="260648"/>
            <a:ext cx="1433320" cy="1433320"/>
          </a:xfrm>
          <a:prstGeom prst="rect">
            <a:avLst/>
          </a:prstGeom>
        </p:spPr>
      </p:pic>
      <p:pic>
        <p:nvPicPr>
          <p:cNvPr id="12" name="Рисунок 11" descr="Medal_za_Vzyatie_Kenigsberga.jpg"/>
          <p:cNvPicPr>
            <a:picLocks noChangeAspect="1"/>
          </p:cNvPicPr>
          <p:nvPr/>
        </p:nvPicPr>
        <p:blipFill>
          <a:blip r:embed="rId7" cstate="print"/>
          <a:srcRect l="28181" t="7560" r="22680"/>
          <a:stretch>
            <a:fillRect/>
          </a:stretch>
        </p:blipFill>
        <p:spPr>
          <a:xfrm>
            <a:off x="467544" y="3390928"/>
            <a:ext cx="1728192" cy="3251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1285860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1954 году</a:t>
            </a:r>
            <a:endParaRPr lang="ru-RU" dirty="0"/>
          </a:p>
        </p:txBody>
      </p:sp>
      <p:pic>
        <p:nvPicPr>
          <p:cNvPr id="5" name="Picture 9" descr="5D293429"/>
          <p:cNvPicPr>
            <a:picLocks noChangeAspect="1" noChangeArrowheads="1"/>
          </p:cNvPicPr>
          <p:nvPr/>
        </p:nvPicPr>
        <p:blipFill>
          <a:blip r:embed="rId2" cstate="print"/>
          <a:srcRect l="28538" t="13476" r="28901" b="62818"/>
          <a:stretch>
            <a:fillRect/>
          </a:stretch>
        </p:blipFill>
        <p:spPr>
          <a:xfrm>
            <a:off x="5000628" y="214290"/>
            <a:ext cx="3929090" cy="2900043"/>
          </a:xfrm>
          <a:prstGeom prst="rect">
            <a:avLst/>
          </a:prstGeom>
          <a:noFill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 l="6348" t="2512" r="12721" b="7035"/>
          <a:stretch>
            <a:fillRect/>
          </a:stretch>
        </p:blipFill>
        <p:spPr>
          <a:xfrm>
            <a:off x="247024" y="252110"/>
            <a:ext cx="4324976" cy="6105848"/>
          </a:xfrm>
          <a:prstGeom prst="rect">
            <a:avLst/>
          </a:prstGeom>
          <a:noFill/>
        </p:spPr>
      </p:pic>
      <p:pic>
        <p:nvPicPr>
          <p:cNvPr id="7" name="Picture 9" descr="5D293429"/>
          <p:cNvPicPr>
            <a:picLocks noChangeAspect="1" noChangeArrowheads="1"/>
          </p:cNvPicPr>
          <p:nvPr/>
        </p:nvPicPr>
        <p:blipFill>
          <a:blip r:embed="rId2" cstate="print"/>
          <a:srcRect l="28538" t="40241" r="29914" b="36818"/>
          <a:stretch>
            <a:fillRect/>
          </a:stretch>
        </p:blipFill>
        <p:spPr>
          <a:xfrm>
            <a:off x="4929190" y="3500438"/>
            <a:ext cx="4002909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85728"/>
            <a:ext cx="850112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Петра Александровича четверо детей: три мальчика и одна девочка,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женой Екатериной они поженились в апреле 1945 года, вместе они прожили 59 лет. 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7" descr="сканирование006001"/>
          <p:cNvPicPr>
            <a:picLocks noChangeAspect="1" noChangeArrowheads="1"/>
          </p:cNvPicPr>
          <p:nvPr/>
        </p:nvPicPr>
        <p:blipFill rotWithShape="1">
          <a:blip r:embed="rId2" cstate="print"/>
          <a:srcRect l="22468" t="56515" r="24804" b="13409"/>
          <a:stretch/>
        </p:blipFill>
        <p:spPr>
          <a:xfrm>
            <a:off x="1331640" y="1124744"/>
            <a:ext cx="6429420" cy="510501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11760" y="6309320"/>
            <a:ext cx="47525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На отдыхе в г. Сочи, 1956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64399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 Александрович пережил всех своих сыновей </a:t>
            </a: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жену, остался с дочерью Леной. 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7" descr="сканирование006001"/>
          <p:cNvPicPr>
            <a:picLocks noChangeAspect="1" noChangeArrowheads="1"/>
          </p:cNvPicPr>
          <p:nvPr/>
        </p:nvPicPr>
        <p:blipFill rotWithShape="1">
          <a:blip r:embed="rId2" cstate="print"/>
          <a:srcRect l="17415" t="17723" r="55011" b="54991"/>
          <a:stretch/>
        </p:blipFill>
        <p:spPr>
          <a:xfrm>
            <a:off x="714348" y="1142984"/>
            <a:ext cx="3240360" cy="4463749"/>
          </a:xfrm>
          <a:prstGeom prst="rect">
            <a:avLst/>
          </a:prstGeom>
          <a:noFill/>
        </p:spPr>
      </p:pic>
      <p:pic>
        <p:nvPicPr>
          <p:cNvPr id="4" name="Рисунок 3" descr="HWwcDapigDc.jpg"/>
          <p:cNvPicPr>
            <a:picLocks noChangeAspect="1"/>
          </p:cNvPicPr>
          <p:nvPr/>
        </p:nvPicPr>
        <p:blipFill>
          <a:blip r:embed="rId3" cstate="print"/>
          <a:srcRect t="3125" r="-7494" b="32291"/>
          <a:stretch>
            <a:fillRect/>
          </a:stretch>
        </p:blipFill>
        <p:spPr>
          <a:xfrm>
            <a:off x="5572132" y="857232"/>
            <a:ext cx="3191423" cy="5073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100" y="6000768"/>
            <a:ext cx="244827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Дочь Елена, 1988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p.userapi.com/c622420/v622420161/2e5ba/JcveS5Zm-r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500041"/>
            <a:ext cx="43148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1285860"/>
            <a:ext cx="4320480" cy="41549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2005 году в День всех влюбленных, </a:t>
            </a:r>
          </a:p>
          <a:p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Екатеринбурге сочеталась законным браком необычная пара: жениху - 85 лет, невесте - 78. Необычным - это событие стало и потому, что во всей России это был, пожалуй, единственный случай бракосочетания </a:t>
            </a:r>
          </a:p>
          <a:p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День Святого Валентина: </a:t>
            </a:r>
          </a:p>
          <a:p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понедельник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ЗАГСы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обычно браки не регистрируют.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000"/>
    </mc:Choice>
    <mc:Fallback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6000">
              <a:srgbClr val="3366FF"/>
            </a:gs>
            <a:gs pos="0">
              <a:srgbClr val="99CCFF"/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2420888"/>
            <a:ext cx="5400600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 наш друг, ты наш брат,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 вечной победы святой Сталинград,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сегодня мы навеки с тобой,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Город-памятник, город-герой!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124744"/>
            <a:ext cx="3516043" cy="5283671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kHsfWgcVIw.jpg"/>
          <p:cNvPicPr>
            <a:picLocks noChangeAspect="1"/>
          </p:cNvPicPr>
          <p:nvPr/>
        </p:nvPicPr>
        <p:blipFill>
          <a:blip r:embed="rId2" cstate="print"/>
          <a:srcRect l="1136" t="2896" r="6818" b="1534"/>
          <a:stretch>
            <a:fillRect/>
          </a:stretch>
        </p:blipFill>
        <p:spPr>
          <a:xfrm>
            <a:off x="428596" y="928670"/>
            <a:ext cx="5786478" cy="2357454"/>
          </a:xfrm>
          <a:prstGeom prst="rect">
            <a:avLst/>
          </a:prstGeom>
        </p:spPr>
      </p:pic>
      <p:pic>
        <p:nvPicPr>
          <p:cNvPr id="6" name="Рисунок 5" descr="dfy9MkoDtT8.jpg"/>
          <p:cNvPicPr>
            <a:picLocks noChangeAspect="1"/>
          </p:cNvPicPr>
          <p:nvPr/>
        </p:nvPicPr>
        <p:blipFill>
          <a:blip r:embed="rId3" cstate="print"/>
          <a:srcRect l="2000" t="5366" r="26000" b="5436"/>
          <a:stretch>
            <a:fillRect/>
          </a:stretch>
        </p:blipFill>
        <p:spPr>
          <a:xfrm>
            <a:off x="3491880" y="3861048"/>
            <a:ext cx="5143536" cy="25003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15074" y="3252102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Вторая жена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357166"/>
            <a:ext cx="5000660" cy="56938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2009 году к своему 90-летию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 Александрович Крылов написал и выпустил автобиографическую книгу «Горькие гроздья калины», 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которой многие страницы 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«дышат  порохом» . Но она не только о личном. В ней история страны через восприятие личности. Эта книга о нашем прошлом. 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без прошлого, как известно, 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будущего.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сканирование00100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35" t="19295" r="24143" b="21045"/>
          <a:stretch/>
        </p:blipFill>
        <p:spPr bwMode="auto">
          <a:xfrm>
            <a:off x="5143504" y="642918"/>
            <a:ext cx="3761220" cy="490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214422"/>
            <a:ext cx="3857652" cy="44012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Петру Александровичу суждено было выжить и выстоять, пережить родных и друзей.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все-таки это обычная судьба обычного человека. Это живая история страны, воплотившаяся в одной отдельно взятой жизни.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wS1bhYQikEw.jpg"/>
          <p:cNvPicPr>
            <a:picLocks noChangeAspect="1"/>
          </p:cNvPicPr>
          <p:nvPr/>
        </p:nvPicPr>
        <p:blipFill>
          <a:blip r:embed="rId2" cstate="print"/>
          <a:srcRect l="20952" t="2222" r="19048"/>
          <a:stretch>
            <a:fillRect/>
          </a:stretch>
        </p:blipFill>
        <p:spPr>
          <a:xfrm>
            <a:off x="4403146" y="714356"/>
            <a:ext cx="4617514" cy="56436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000"/>
    </mc:Choice>
    <mc:Fallback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785794"/>
            <a:ext cx="7243168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Презентацию приготовила библиотекарь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Шалинской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сельской </a:t>
            </a:r>
            <a:r>
              <a:rPr lang="ru-R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модельной </a:t>
            </a:r>
            <a:r>
              <a:rPr lang="ru-R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библиотеки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Владимирова Лилия Сергеевна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Лилия  Владимир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564904"/>
            <a:ext cx="3273152" cy="3273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285860"/>
            <a:ext cx="821537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>
                  <a:solidFill>
                    <a:srgbClr val="99CCFF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9600" b="1" cap="none" spc="50" dirty="0">
              <a:ln w="11430">
                <a:solidFill>
                  <a:srgbClr val="99CCFF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 l="2157" t="1613"/>
          <a:stretch>
            <a:fillRect/>
          </a:stretch>
        </p:blipFill>
        <p:spPr>
          <a:xfrm>
            <a:off x="2857488" y="1357298"/>
            <a:ext cx="3266505" cy="43920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3108" y="5857892"/>
            <a:ext cx="4714908" cy="8002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Крылов Петр Александрович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88640"/>
            <a:ext cx="7056784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Ветеран Великой Отечественной войны, 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 Сталинградской битвы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1643050"/>
            <a:ext cx="5040560" cy="38164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Крылов Петр Александрович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родился 20 октября 1919 года в деревне Большие Шали. День рождения Петр Александрович выбрал сам, т.к.после революции 1917 года никаких регистрационных органов не было.</a:t>
            </a:r>
          </a:p>
          <a:p>
            <a:endParaRPr lang="ru-RU" dirty="0"/>
          </a:p>
        </p:txBody>
      </p:sp>
      <p:pic>
        <p:nvPicPr>
          <p:cNvPr id="4" name="Рисунок 3" descr="6bfPqAzZ9DE.jpg"/>
          <p:cNvPicPr>
            <a:picLocks noChangeAspect="1"/>
          </p:cNvPicPr>
          <p:nvPr/>
        </p:nvPicPr>
        <p:blipFill>
          <a:blip r:embed="rId2" cstate="print"/>
          <a:srcRect t="7291" r="2542" b="19791"/>
          <a:stretch>
            <a:fillRect/>
          </a:stretch>
        </p:blipFill>
        <p:spPr>
          <a:xfrm>
            <a:off x="5786446" y="857232"/>
            <a:ext cx="3080753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214290"/>
            <a:ext cx="8358246" cy="18466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1927 году пошел в первый класс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Купсолинской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школы.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Там учился на «хорошо» и «пять».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 четвертого класса, учился в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Азъялской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семилетней школе, где был примером для всех.</a:t>
            </a:r>
          </a:p>
          <a:p>
            <a:endParaRPr lang="ru-RU" dirty="0"/>
          </a:p>
        </p:txBody>
      </p:sp>
      <p:pic>
        <p:nvPicPr>
          <p:cNvPr id="3" name="Picture 8" descr="сканирование001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707904" y="2492896"/>
            <a:ext cx="5182629" cy="3136490"/>
          </a:xfrm>
          <a:prstGeom prst="rect">
            <a:avLst/>
          </a:prstGeom>
          <a:noFill/>
        </p:spPr>
      </p:pic>
      <p:pic>
        <p:nvPicPr>
          <p:cNvPr id="4" name="Picture 7" descr="сканирование002001"/>
          <p:cNvPicPr>
            <a:picLocks noChangeAspect="1" noChangeArrowheads="1"/>
          </p:cNvPicPr>
          <p:nvPr/>
        </p:nvPicPr>
        <p:blipFill>
          <a:blip r:embed="rId3" cstate="print"/>
          <a:srcRect t="3467" r="5000"/>
          <a:stretch>
            <a:fillRect/>
          </a:stretch>
        </p:blipFill>
        <p:spPr>
          <a:xfrm>
            <a:off x="539552" y="2204864"/>
            <a:ext cx="3055845" cy="4478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9952" y="148478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358246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 школы поступил в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Моркинский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педагогический техникум,. Науки давались ему очень легко, было большое рвение к познаниям.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Летом 1938 года окончил техникум.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9" descr="сканирование002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57290" y="1469672"/>
            <a:ext cx="6143668" cy="4532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85728"/>
            <a:ext cx="8712968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Затем Петр Александрович поступил в Марийский Педагогический институт, но пришлось перейти на заочное отделение и искать работу, т.к.не хватало денег. В народном комиссариате  просвещения Марийской АССР его сразу назначили директором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Керебелякской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неполной школы. Ситуация в школе была тяжелая: отсутствие пособий, невыплата заработной платы, нет карт,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нет глобуса, даже мел отсутствовал.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Петр Александрович принялся за работу и вскоре завоевал авторитет.  Ему казалось, что учительскому труду будет посвящена вся его жизнь. Только судьба распорядилась по-своему.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8" descr="сканирование003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428860" y="3286124"/>
            <a:ext cx="4296428" cy="3186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357166"/>
            <a:ext cx="785818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1939 году Петра Александровича призвали в Красную Армию. 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успешную учебу Петр Александрович был награждён знаком «Отличник РККА» (Рабоче-крестьянская Красная Армия)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_30055600_1370008819.jpg"/>
          <p:cNvPicPr>
            <a:picLocks noChangeAspect="1"/>
          </p:cNvPicPr>
          <p:nvPr/>
        </p:nvPicPr>
        <p:blipFill>
          <a:blip r:embed="rId2" cstate="print"/>
          <a:srcRect l="6688" t="2750" r="48425" b="11469"/>
          <a:stretch>
            <a:fillRect/>
          </a:stretch>
        </p:blipFill>
        <p:spPr>
          <a:xfrm>
            <a:off x="1000100" y="1548534"/>
            <a:ext cx="3571900" cy="4550708"/>
          </a:xfrm>
          <a:prstGeom prst="rect">
            <a:avLst/>
          </a:prstGeom>
        </p:spPr>
      </p:pic>
      <p:pic>
        <p:nvPicPr>
          <p:cNvPr id="6" name="Рисунок 5" descr="6bfPqAzZ9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1571612"/>
            <a:ext cx="2294935" cy="4978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8501122" cy="16430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1940-1941 годах учился в Ярославском пехотном военном училище на командира, где и встретил войну. Оттуда был направлен под Сталинград, 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самое пекло. Его 64-ю армию бросят на растерзание врагу. Большинство погибнет на полях за Доном. Те же, кому посчастливится выйти из окружения живыми, запомнят навсегда Сталинградское пекло.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ages (1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000240"/>
            <a:ext cx="6722431" cy="4673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ымчатое стекло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645</Words>
  <Application>Microsoft Office PowerPoint</Application>
  <PresentationFormat>Экран (4:3)</PresentationFormat>
  <Paragraphs>60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37</cp:revision>
  <dcterms:created xsi:type="dcterms:W3CDTF">2018-01-31T09:38:42Z</dcterms:created>
  <dcterms:modified xsi:type="dcterms:W3CDTF">2018-02-07T07:09:25Z</dcterms:modified>
</cp:coreProperties>
</file>