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2" r:id="rId3"/>
    <p:sldId id="273" r:id="rId4"/>
    <p:sldId id="274" r:id="rId5"/>
    <p:sldId id="275" r:id="rId6"/>
    <p:sldId id="276" r:id="rId7"/>
    <p:sldId id="278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80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B54D3-2969-4BAA-9178-9CF51E0A0166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A70ED-2683-4F07-8247-0880D748C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0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8003232" cy="3528392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Семейный архив</a:t>
            </a:r>
            <a:endParaRPr lang="ru-RU" sz="9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фото\IMG_20150321_0102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724869" cy="6353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D:\фото\IMG_20150321_0107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16632"/>
            <a:ext cx="4752528" cy="6537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фото\IMG_20150321_0104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5067300" cy="675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Леночка\дед\20140426_2313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03244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Леночка\дед\20140426_2314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0648"/>
            <a:ext cx="4682202" cy="636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Леночка\дед\20140426_2315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4569093" cy="609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D:\Леночка\дед\20140426_2316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32656"/>
            <a:ext cx="4355976" cy="5961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Леночка\дед\20140426_2258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71296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5291"/>
            <a:ext cx="8640960" cy="64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5713"/>
            <a:ext cx="8568952" cy="643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234" y="260648"/>
            <a:ext cx="8568238" cy="6434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2445"/>
            <a:ext cx="8497639" cy="638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Миша конференции\дед\P_20180327_1931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4686300" cy="6250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Миша конференции\дед\P_20180327_1923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7166"/>
            <a:ext cx="4429124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 прадед,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Самойлов Алексей Архипович,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родился 9 октября 1921года в селе Николаевка,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Пресновского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 Северо-Казахстанской области.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январе 1942 года был отправлен на фронт.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Служил в западном стрелковом полку стрелком станкового пулемета.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 том, что с ним происходило на фронте, он рассказывал своему сыну,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моему дедушке, а мой дедушка рассказал об этом мне.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29190" cy="6789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0613" y="1071546"/>
            <a:ext cx="4243387" cy="471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7108851" cy="6660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81034" y="1285860"/>
            <a:ext cx="896296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Однажды моего прадеда послали с донесением в соседний полк.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Дело было весной 1942 года. Пришлось переходить через речку по льду ночью.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 не заметил, что в одном месте лед был уже тонкий, и провалился.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Вода была очень холодная.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Кое-как он выбрался на твердую кромку и ползком добрался до берега.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до соседнего полка еще оставалось километров десять.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Пришлось ему большую часть пути бежать,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чтобы не замерзнуть. Когда он добежал до своих, его там посадили к печке,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отогрели, дали сначала выпить спирту, а потом напоили горячим чаем.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57158" y="1714488"/>
            <a:ext cx="8535029" cy="326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 1943 году их отделение отправили  на разведку новых позиций.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Впереди шел его товарищ. Дело было ночью, его товарищ не заметил мины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подорвался на ней. Моему прадеду повезло.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Осколком этой мины его легко ранило в левую ногу.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После госпиталя он попадает в гвардейский саперный батальон стрелком.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Там он получил свою первую медаль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отвагу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Всего за отвагу у моего прадеда две медали.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214422"/>
            <a:ext cx="6858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Еще у него есть медаль за освобождение Варшавы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Польше  они освобождали концентрационный лагерь Освенцим, по-немецки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Аушвиц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рассказывал моему дедушке, как люди плакали от радости, когда наши солдаты открыли ворота лагеря.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этом лагере были не только русские, но и украинцы, которые говорили нашим солдатам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«Спасибо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браты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вызволение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!».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Наши солдаты делились с ними своей пищей и вещами,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чем мог.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714356"/>
            <a:ext cx="9002721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1945 году мой прадедушка попал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разведроту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которую посылали на разведку на подступы к Берлину.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 что можно сказать, что с этой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разведротой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 первым попал в Берлин.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Награжден медалью за взятие Берлина.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После объявления об окончании войны мой прадедушка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остался в Германии до 1946 года. Их часть оставили для поддержания порядка.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свободно ходить по улицам,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им приходилось переодеваться в гражданскую одежду,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потому что в военной форме могли убить.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Стреляли из каждого подвала и с каждого чердака.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1071546"/>
            <a:ext cx="871091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Еще он рассказывал, что когда они знакомились с немецкими девушками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говорили,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они из Сибири, те от них даже отпрыгивали.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Немецкая пропаганда внушала, что сибиряки - это полудикие люди,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которые живут в лесу и едят только сырое мясо.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по улицам их селений ходят медведи.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Прадедушка со своими товарищами очень смеялись над этим.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У моего прадедушки есть медаль «За боевые заслуги»,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«За победу над Германией» , Орден ОТЕЧЕСТВЕННОЙ ВОЙНЫ 2 степени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\IMG_20150321_010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6522" y="188640"/>
            <a:ext cx="4831683" cy="6442244"/>
          </a:xfrm>
          <a:prstGeom prst="rect">
            <a:avLst/>
          </a:prstGeom>
          <a:noFill/>
        </p:spPr>
      </p:pic>
      <p:pic>
        <p:nvPicPr>
          <p:cNvPr id="5" name="Рисунок 4" descr="D:\фото\IMG_20150321_0103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0648"/>
            <a:ext cx="4860032" cy="6409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фото\IMG_20150321_0102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680"/>
            <a:ext cx="446449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04664"/>
            <a:ext cx="459326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30000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515</Words>
  <Application>Microsoft Office PowerPoint</Application>
  <PresentationFormat>Экран (4:3)</PresentationFormat>
  <Paragraphs>49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Семейный архив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Семейный архив</dc:title>
  <dc:creator>Дмитрий</dc:creator>
  <cp:lastModifiedBy>DNA7 X86</cp:lastModifiedBy>
  <cp:revision>14</cp:revision>
  <dcterms:created xsi:type="dcterms:W3CDTF">2018-01-19T03:24:52Z</dcterms:created>
  <dcterms:modified xsi:type="dcterms:W3CDTF">2018-12-16T11:29:49Z</dcterms:modified>
</cp:coreProperties>
</file>