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89" r:id="rId3"/>
    <p:sldId id="290" r:id="rId4"/>
    <p:sldId id="291" r:id="rId5"/>
    <p:sldId id="292" r:id="rId6"/>
    <p:sldId id="293" r:id="rId7"/>
    <p:sldId id="295" r:id="rId8"/>
    <p:sldId id="294" r:id="rId9"/>
    <p:sldId id="288" r:id="rId10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" initials="MO" lastIdx="1" clrIdx="0">
    <p:extLst>
      <p:ext uri="{19B8F6BF-5375-455C-9EA6-DF929625EA0E}">
        <p15:presenceInfo xmlns:p15="http://schemas.microsoft.com/office/powerpoint/2012/main" userId="Microsoft Offi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11AB-370F-4ED0-BABA-9ECFC2E3E6AB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7125-45A7-45C6-9385-21BEB4096D4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11AB-370F-4ED0-BABA-9ECFC2E3E6AB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7125-45A7-45C6-9385-21BEB4096D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11AB-370F-4ED0-BABA-9ECFC2E3E6AB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7125-45A7-45C6-9385-21BEB4096D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11AB-370F-4ED0-BABA-9ECFC2E3E6AB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7125-45A7-45C6-9385-21BEB4096D4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11AB-370F-4ED0-BABA-9ECFC2E3E6AB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7125-45A7-45C6-9385-21BEB4096D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11AB-370F-4ED0-BABA-9ECFC2E3E6AB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7125-45A7-45C6-9385-21BEB4096D4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11AB-370F-4ED0-BABA-9ECFC2E3E6AB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7125-45A7-45C6-9385-21BEB4096D4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11AB-370F-4ED0-BABA-9ECFC2E3E6AB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7125-45A7-45C6-9385-21BEB4096D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11AB-370F-4ED0-BABA-9ECFC2E3E6AB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7125-45A7-45C6-9385-21BEB4096D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11AB-370F-4ED0-BABA-9ECFC2E3E6AB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7125-45A7-45C6-9385-21BEB4096D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11AB-370F-4ED0-BABA-9ECFC2E3E6AB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7125-45A7-45C6-9385-21BEB4096D4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99E11AB-370F-4ED0-BABA-9ECFC2E3E6AB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697125-45A7-45C6-9385-21BEB4096D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0032" y="3717032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Выполнила: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Яшина Анастасия Владимировна,17лет,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МБОУ «Большеокуловская СШ» </a:t>
            </a: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11 </a:t>
            </a: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класс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Руководитель: </a:t>
            </a: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Гурьева Елена Олеговна</a:t>
            </a:r>
            <a:endParaRPr lang="ru-RU" sz="2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86152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Управление образования городского округа </a:t>
            </a:r>
            <a:r>
              <a:rPr lang="ru-RU" sz="2000" b="1" dirty="0" err="1" smtClean="0">
                <a:solidFill>
                  <a:srgbClr val="0070C0"/>
                </a:solidFill>
                <a:latin typeface="Monotype Corsiva" pitchFamily="66" charset="0"/>
              </a:rPr>
              <a:t>Навашинский</a:t>
            </a:r>
            <a:endParaRPr lang="ru-RU" sz="2000" b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</a:t>
            </a:r>
            <a:r>
              <a:rPr lang="ru-RU" sz="2000" b="1" dirty="0" err="1">
                <a:solidFill>
                  <a:srgbClr val="0070C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Большеокуловская</a:t>
            </a:r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средняя школа»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rgbClr val="00206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772816"/>
            <a:ext cx="88569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Работа на конкурс «Колокола памяти»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Номинация «Моя семья в летописи Великой Отечественной войны»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«Пока мы помним прошлое - у нас есть будущее»</a:t>
            </a:r>
            <a:endParaRPr lang="ru-RU" sz="36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0628"/>
            <a:ext cx="4355976" cy="4355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5896" y="6093296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2019 </a:t>
            </a:r>
            <a:r>
              <a:rPr lang="ru-RU" sz="1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год </a:t>
            </a:r>
            <a:endParaRPr lang="ru-RU" sz="16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4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Моим прадедушкам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Стрекаловскому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Николаю Васильевичу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и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Гришуткину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Василию Ивановичу </a:t>
            </a:r>
            <a:endParaRPr lang="ru-RU" sz="3600" b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посвящается…</a:t>
            </a:r>
            <a:endParaRPr lang="ru-RU" sz="36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1128"/>
            <a:ext cx="9144000" cy="239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8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9390" y="764704"/>
            <a:ext cx="5824610" cy="619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Родился </a:t>
            </a:r>
            <a:r>
              <a:rPr lang="ru-RU" sz="2000" b="1" dirty="0" smtClean="0">
                <a:solidFill>
                  <a:srgbClr val="0070C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в д</a:t>
            </a:r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Большое Вострое Велико – </a:t>
            </a:r>
            <a:r>
              <a:rPr lang="ru-RU" sz="2000" b="1" dirty="0" err="1">
                <a:solidFill>
                  <a:srgbClr val="0070C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Устюгского</a:t>
            </a:r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 Вологодской области. 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Мой прадедушка был призван на военную службу 13.09.1939 года.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 сентября 1939 по апрель 1940 года – 368 стрелковый полк, стрелок.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 апреля 1940 по июль 1941 года – 345 стрелковый полк, стрелок.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 июля 1941 по май 1946 года – 27 единичный полк, 120 мотоциклетный батальон, мотоциклист.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Награжден медалью «За Победу над Германией», орденом Отечественной войны 2 степени, медалью «За оборону Сталинграда».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войны работал мастером леса.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 женой Христиной воспитали 4 – х детей. Два года жил с ампутированной ногой.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Похоронен в 1992 году г. Навашино Нижегородской области.</a:t>
            </a:r>
            <a:endParaRPr lang="ru-RU" sz="2000" b="1" dirty="0">
              <a:solidFill>
                <a:srgbClr val="0070C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88640"/>
            <a:ext cx="87849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Стрекаловский</a:t>
            </a: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Николай Васильевич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28.05.1919 – 27.07.1992 г.</a:t>
            </a:r>
            <a:endParaRPr lang="ru-RU" sz="28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Изображение 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67" y="1412776"/>
            <a:ext cx="2762250" cy="4124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6"/>
          <a:stretch/>
        </p:blipFill>
        <p:spPr>
          <a:xfrm>
            <a:off x="-28473" y="1922"/>
            <a:ext cx="3347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0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:\для конкурса от истоков до наших дней\древо\фото\Гришуткины\Гришуткин Василий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522" y="1268760"/>
            <a:ext cx="3272155" cy="4133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23528" y="1628800"/>
            <a:ext cx="51125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Родилсяв1923 году </a:t>
            </a:r>
            <a:r>
              <a:rPr lang="ru-RU" sz="2000" b="1" dirty="0" err="1">
                <a:solidFill>
                  <a:srgbClr val="0070C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с.Новошино</a:t>
            </a:r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Мордовщиковского</a:t>
            </a:r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района Горьковской области. </a:t>
            </a:r>
          </a:p>
          <a:p>
            <a:pPr eaLnBrk="0" fontAlgn="base" hangingPunct="0"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Мой прадедушка был призван на военную службу в марте 1942 года– 1134 стрелковый полк.</a:t>
            </a:r>
          </a:p>
          <a:p>
            <a:pPr eaLnBrk="0" fontAlgn="base" hangingPunct="0"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Демобилизован 18.11.1945 года в звании младший сержант.</a:t>
            </a:r>
          </a:p>
          <a:p>
            <a:pPr eaLnBrk="0" fontAlgn="base" hangingPunct="0"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Инвалид Великой Отечественной войны (получил три ранения в ногу).</a:t>
            </a:r>
          </a:p>
          <a:p>
            <a:pPr eaLnBrk="0" fontAlgn="base" hangingPunct="0"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За героизм, проявленный  на войне, </a:t>
            </a:r>
            <a:r>
              <a:rPr lang="ru-RU" sz="2000" b="1" dirty="0" smtClean="0">
                <a:solidFill>
                  <a:srgbClr val="0070C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Награжден медалью «</a:t>
            </a:r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За Победу над Германией», медалью Жукова, орденом Отечественной войны 1 степени, орденом Красной Звезды. </a:t>
            </a:r>
            <a:r>
              <a:rPr lang="ru-RU" sz="2000" b="1" dirty="0" smtClean="0">
                <a:solidFill>
                  <a:srgbClr val="0070C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С </a:t>
            </a:r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женой Екатериной воспитали 4-х детей.</a:t>
            </a:r>
          </a:p>
          <a:p>
            <a:pPr eaLnBrk="0" fontAlgn="base" hangingPunct="0"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Похоронен в с. </a:t>
            </a:r>
            <a:r>
              <a:rPr lang="ru-RU" sz="2000" b="1" dirty="0" err="1">
                <a:solidFill>
                  <a:srgbClr val="0070C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Новошино</a:t>
            </a:r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Навашинского</a:t>
            </a:r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района в 2009 году.</a:t>
            </a:r>
            <a:endParaRPr lang="ru-RU" sz="2000" b="1" dirty="0">
              <a:solidFill>
                <a:srgbClr val="0070C0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6632"/>
            <a:ext cx="8856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Гришуткин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Василий </a:t>
            </a: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Иванович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30.01.1923 – 25.01.2009 г.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FF000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5" y="4596467"/>
            <a:ext cx="2438405" cy="227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752166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Monotype Corsiva" panose="03010101010201010101" pitchFamily="66" charset="0"/>
              <a:cs typeface="Times New Roman" pitchFamily="18" charset="0"/>
            </a:endParaRPr>
          </a:p>
          <a:p>
            <a:endParaRPr lang="ru-RU" dirty="0">
              <a:latin typeface="Monotype Corsiva" panose="03010101010201010101" pitchFamily="66" charset="0"/>
            </a:endParaRPr>
          </a:p>
          <a:p>
            <a:pPr algn="ctr"/>
            <a:endParaRPr lang="ru-RU" dirty="0">
              <a:latin typeface="Monotype Corsiva" panose="03010101010201010101" pitchFamily="66" charset="0"/>
            </a:endParaRPr>
          </a:p>
          <a:p>
            <a:pPr algn="ctr"/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16" y="4077072"/>
            <a:ext cx="3528392" cy="2646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51520" y="335846"/>
            <a:ext cx="87129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С фронта  мой прадедушка </a:t>
            </a:r>
            <a:r>
              <a:rPr lang="ru-RU" sz="20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Гришуткин</a:t>
            </a:r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Василий Иванович привез губную гармошку и столовую ложку. Губная гармошка, к сожалению, не сохранилась, а вот ложка осталась. В нашей семье эта ложка  является памятной реликвией.  </a:t>
            </a:r>
          </a:p>
          <a:p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Мы точно не знаем, как эта ложка оказалась у прадедушки, так как его уже нет в живых</a:t>
            </a:r>
            <a:r>
              <a:rPr lang="ru-RU" sz="2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. Ложка </a:t>
            </a:r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в отличном состоянии. Она из нержавеющей стали, хорошо сохранена, без всяких надломов и царапин.  На ручке - надпись US.</a:t>
            </a:r>
          </a:p>
          <a:p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Прадедушка всегда с большой теплотой говорил, что ложка для солдата – это личное оружие, солдат всегда ее при себе держать должен.  С его слов, кто-то ложку в пилотке носил, кто-то в кармане, кто-то шнурком к ноге привязывал. И берегли её, как незаменимую вещь. Он моей бабушке рассказывал: «Представь себе: привезут суп или кашу на передовую, разольют по котелкам, котелок – один на несколько человек, а ложки у тебя нет. Ждать тебя никто не станет. Не успел поесть – твоя забота. А из голодного, какой солдат</a:t>
            </a:r>
            <a:r>
              <a:rPr lang="ru-RU" sz="2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?».</a:t>
            </a:r>
            <a:endParaRPr lang="ru-RU" sz="2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310590"/>
            <a:ext cx="4914002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7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76672"/>
            <a:ext cx="52565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Всю войну эта ложка сопровождала моего прадеда, она свидетель трудных дней и ночей этой суровой войны, а также бессмертного подвига наших  воинов.</a:t>
            </a:r>
          </a:p>
          <a:p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Все послевоенные годы прадедушка бережно её хранил. Для него ложка - это память, это символ военного времени, это эхо войны в душе</a:t>
            </a:r>
            <a:r>
              <a:rPr lang="ru-RU" sz="2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.</a:t>
            </a:r>
            <a:endParaRPr lang="ru-RU" sz="2000" b="1" dirty="0" smtClean="0">
              <a:solidFill>
                <a:srgbClr val="0070C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Сейчас </a:t>
            </a:r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эта ложка является нашей семейной реликвией. </a:t>
            </a:r>
          </a:p>
          <a:p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Мы, конечно, никогда не называем её таким высоким словом. </a:t>
            </a:r>
          </a:p>
          <a:p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Для нас - это ценная вещь, это память об опаленном огнем и дымом военном времени, а главное - это память о моем прадедушке. </a:t>
            </a:r>
            <a:endParaRPr lang="ru-RU" sz="2000" b="1" dirty="0" smtClean="0">
              <a:solidFill>
                <a:srgbClr val="0070C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Мой братишка </a:t>
            </a:r>
            <a:r>
              <a:rPr lang="ru-RU" sz="2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Миша, </a:t>
            </a:r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который никогда не видел прадедушку Васю, знает об этой памятной реликвии и гордится, что она у нас есть. </a:t>
            </a:r>
            <a:endParaRPr lang="ru-RU" sz="2000" b="1" dirty="0" smtClean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Эта </a:t>
            </a:r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памятная вещь</a:t>
            </a:r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останется с нами навсегда и будет передаваться из поколения в поколение.</a:t>
            </a:r>
            <a:endParaRPr lang="ru-RU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" b="7936"/>
          <a:stretch/>
        </p:blipFill>
        <p:spPr>
          <a:xfrm>
            <a:off x="5508104" y="692696"/>
            <a:ext cx="3402378" cy="410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2750" r="389" b="23751"/>
          <a:stretch/>
        </p:blipFill>
        <p:spPr>
          <a:xfrm>
            <a:off x="5801752" y="4947537"/>
            <a:ext cx="3312368" cy="185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8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3428" b="4487"/>
          <a:stretch/>
        </p:blipFill>
        <p:spPr>
          <a:xfrm>
            <a:off x="3636" y="188640"/>
            <a:ext cx="9140364" cy="63367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5616" y="764704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Я горжусь, что </a:t>
            </a:r>
            <a:r>
              <a:rPr lang="ru-RU" sz="2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мои прадедушки внесли </a:t>
            </a:r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достойный вклад в Победу в Великой Отечественной войне, что </a:t>
            </a:r>
            <a:r>
              <a:rPr lang="ru-RU" sz="2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они прожили </a:t>
            </a:r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большую и цельную жизнь и </a:t>
            </a:r>
            <a:r>
              <a:rPr lang="ru-RU" sz="2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оставили </a:t>
            </a:r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о себе добрую память</a:t>
            </a:r>
            <a:r>
              <a:rPr lang="ru-RU" sz="2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.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Война – это горе  и слезы. Война – это боль, страх и ужас. Война – это лишения и смерть. Поэтому о ней хочется забыть. Но забывать нельзя: ведь пока мы помним о бойцах, они живы – и не только в памятниках и мемориалах, в кадрах документального кино и на черно – белых снимках… Они живут в нашей благодарной и доброй памяти.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Память о Великой Отечественной войне должна быть сохранена, чтобы не повторилась та страшная беда, которая пришла на нашу землю в июне 1941 года.</a:t>
            </a:r>
          </a:p>
          <a:p>
            <a:endParaRPr lang="ru-RU" sz="2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" t="10667" r="7040" b="13136"/>
          <a:stretch/>
        </p:blipFill>
        <p:spPr>
          <a:xfrm>
            <a:off x="5795120" y="3920386"/>
            <a:ext cx="3348880" cy="293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8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52014" cy="65527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608" y="1484784"/>
            <a:ext cx="53285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5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Светлая память моим </a:t>
            </a:r>
          </a:p>
          <a:p>
            <a:pPr algn="ctr"/>
            <a:r>
              <a:rPr lang="ru-RU" altLang="ru-RU" sz="35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прадедушкам </a:t>
            </a:r>
            <a:r>
              <a:rPr lang="ru-RU" altLang="ru-RU" sz="35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 </a:t>
            </a:r>
            <a:r>
              <a:rPr lang="ru-RU" altLang="ru-RU" sz="35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всем воинам, </a:t>
            </a:r>
          </a:p>
          <a:p>
            <a:pPr algn="ctr"/>
            <a:r>
              <a:rPr lang="ru-RU" altLang="ru-RU" sz="35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ценою собственных жизней защитивших </a:t>
            </a:r>
            <a:br>
              <a:rPr lang="ru-RU" altLang="ru-RU" sz="35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altLang="ru-RU" sz="35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нашу Родину от фашистов!</a:t>
            </a:r>
            <a:br>
              <a:rPr lang="ru-RU" altLang="ru-RU" sz="35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endParaRPr lang="ru-RU" sz="3500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556792"/>
            <a:ext cx="1829036" cy="228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8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276872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sz="7200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3573016"/>
            <a:ext cx="6696745" cy="306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1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1119</TotalTime>
  <Words>642</Words>
  <Application>Microsoft Office PowerPoint</Application>
  <PresentationFormat>Экран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Calibri</vt:lpstr>
      <vt:lpstr>Georgia</vt:lpstr>
      <vt:lpstr>Monotype Corsiva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PC</cp:lastModifiedBy>
  <cp:revision>111</cp:revision>
  <cp:lastPrinted>2017-09-18T08:00:12Z</cp:lastPrinted>
  <dcterms:created xsi:type="dcterms:W3CDTF">2012-11-25T09:10:24Z</dcterms:created>
  <dcterms:modified xsi:type="dcterms:W3CDTF">2019-01-12T13:28:21Z</dcterms:modified>
</cp:coreProperties>
</file>