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1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40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5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4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14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4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9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16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2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7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87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BAEC2-27F4-4BDE-8783-BDAFC36ED4F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3869D-B8A9-4529-9A38-26F879016B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816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bd-memorial.ru/html/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55375" y="357447"/>
            <a:ext cx="711569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Monotype Corsiva" panose="03010101010201010101" pitchFamily="66" charset="0"/>
              </a:rPr>
              <a:t>СТРАНИЦЫ МОЕЙ СЕМЕЙНОЙ СЛАВЫ</a:t>
            </a:r>
            <a:endParaRPr lang="ru-RU" sz="8000" b="1" dirty="0"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3331" y="357447"/>
            <a:ext cx="34248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ПОДГОТОВИЛА ПРЕЗЕНТАЦИЮ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БАРАБАШ ОЛЯ, 11 ЛЕТ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ГОРОД БОРОДИНО</a:t>
            </a: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</a:rPr>
              <a:t>КРАСНОЯРСКИЙ КРАЙ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mne-kazhetsya-poroyu--chto-solda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78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205">
        <p14:ripple/>
      </p:transition>
    </mc:Choice>
    <mc:Fallback xmlns="">
      <p:transition advClick="0" advTm="32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0024">
            <a:off x="407268" y="787014"/>
            <a:ext cx="4420121" cy="24863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1341">
            <a:off x="3660618" y="2121220"/>
            <a:ext cx="4472355" cy="2515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2250">
            <a:off x="7383874" y="3284353"/>
            <a:ext cx="4438502" cy="26793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38946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187">
        <p15:prstTrans prst="pageCurlDouble"/>
      </p:transition>
    </mc:Choice>
    <mc:Fallback xmlns="">
      <p:transition spd="slow" advTm="111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6717" cy="6858000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6" name="TextBox 5"/>
          <p:cNvSpPr txBox="1"/>
          <p:nvPr/>
        </p:nvSpPr>
        <p:spPr>
          <a:xfrm>
            <a:off x="5250731" y="565608"/>
            <a:ext cx="644793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Arial Black" panose="020B0A04020102020204" pitchFamily="34" charset="0"/>
              </a:rPr>
              <a:t>Прадедушки уже давно нет рядом с нами, я родилась, когда он уже умер, </a:t>
            </a:r>
            <a:r>
              <a:rPr lang="ru-RU" sz="2400" dirty="0">
                <a:latin typeface="Arial Black" panose="020B0A04020102020204" pitchFamily="34" charset="0"/>
              </a:rPr>
              <a:t>но память о нем жива в нашей </a:t>
            </a:r>
            <a:r>
              <a:rPr lang="ru-RU" sz="2400" dirty="0" smtClean="0">
                <a:latin typeface="Arial Black" panose="020B0A04020102020204" pitchFamily="34" charset="0"/>
              </a:rPr>
              <a:t>семье всегда. Бабушка и родители очень много рассказывают мне о прадедушке Андрее, о его службе Родине.  Он выжил в эти тяжелые годы Великой Отечественной войны, прошел сквозь ад и пепел, боль, страдания  и слезы, как и все наши дорогие ветераны. </a:t>
            </a:r>
          </a:p>
          <a:p>
            <a:pPr algn="just"/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 smtClean="0">
              <a:latin typeface="Arial Black" panose="020B0A04020102020204" pitchFamily="34" charset="0"/>
            </a:endParaRPr>
          </a:p>
          <a:p>
            <a:r>
              <a:rPr lang="ru-RU" sz="2400" dirty="0" smtClean="0">
                <a:latin typeface="Arial Black" panose="020B0A04020102020204" pitchFamily="34" charset="0"/>
              </a:rPr>
              <a:t>          СПАСИБО ДЕДУ ЗА ПОБЕДУ…</a:t>
            </a:r>
            <a:endParaRPr lang="ru-RU" sz="24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88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4580">
        <p15:prstTrans prst="pageCurlDouble"/>
      </p:transition>
    </mc:Choice>
    <mc:Fallback xmlns="">
      <p:transition spd="slow" advTm="245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42356" y="0"/>
            <a:ext cx="10507288" cy="4613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cap="all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Помню и горжусь великим подвигом наших предков, подаривших нам мирное небо над головой ценой собственной жизни</a:t>
            </a:r>
            <a:endParaRPr lang="ru-RU" sz="4000" cap="all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9695" y="5586153"/>
            <a:ext cx="7581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ВЕЧНАЯ ВАМ ПАМЯТЬ…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60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12648">
        <p15:prstTrans prst="origami"/>
      </p:transition>
    </mc:Choice>
    <mc:Fallback xmlns="">
      <p:transition spd="slow" advTm="126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5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27812" y="1005840"/>
            <a:ext cx="7040880" cy="245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СПАСИБО ЗА ВНИМАНИЕ!</a:t>
            </a:r>
            <a:endParaRPr lang="ru-RU" sz="5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3528" y="4630189"/>
            <a:ext cx="4729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ОГРОМНУЮ БЛАГОДАРНОСТЬ ВЫРАЖАЮ САЙТАМ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  <a:hlinkClick r:id="rId3"/>
              </a:rPr>
              <a:t>https</a:t>
            </a:r>
            <a:r>
              <a:rPr lang="en-US" dirty="0">
                <a:solidFill>
                  <a:srgbClr val="0070C0"/>
                </a:solidFill>
                <a:hlinkClick r:id="rId3"/>
              </a:rPr>
              <a:t>://obd-memorial.ru/html</a:t>
            </a:r>
            <a:r>
              <a:rPr lang="en-US" dirty="0" smtClean="0">
                <a:solidFill>
                  <a:srgbClr val="0070C0"/>
                </a:solidFill>
                <a:hlinkClick r:id="rId3"/>
              </a:rPr>
              <a:t>/</a:t>
            </a:r>
            <a:endParaRPr lang="ru-RU" dirty="0" smtClean="0">
              <a:solidFill>
                <a:srgbClr val="0070C0"/>
              </a:solidFill>
            </a:endParaRPr>
          </a:p>
          <a:p>
            <a:pPr algn="ctr"/>
            <a:r>
              <a:rPr lang="en-US" dirty="0">
                <a:solidFill>
                  <a:srgbClr val="0070C0"/>
                </a:solidFill>
              </a:rPr>
              <a:t>https://pamyat-naroda.ru/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999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8639" y="556953"/>
            <a:ext cx="901931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ни одной семьи, которую бы не затронула Великая Отечественная война.  Во всех семьях есть ветераны, труженики тыла, вдовы участников войны, узники концлагерей…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Сколько боли и горя, страданий и слез принесли эти страшные годы войны…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Души людей плачут, сердца рвутся на части, когда мы смотрим фильмы о Великой Отечественной войне, слушаем рассказы ветеранов, посещаем музеи, читаем военную литературу…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Победа досталась нам слишком большой ценой, погибло очень много народа за свою Родину, чьи-то мужья, жены, дети, родители…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Великая Отечественная война – это страшная трагедия всего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народа, которая коснулась и моей семьи.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313" y="768743"/>
            <a:ext cx="1371429" cy="132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6096">
        <p14:window dir="vert"/>
      </p:transition>
    </mc:Choice>
    <mc:Fallback xmlns="">
      <p:transition advClick="0" advTm="260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290"/>
            <a:ext cx="12191999" cy="69993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3777" y="23717"/>
            <a:ext cx="5762810" cy="6999316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0" name="TextBox 9"/>
          <p:cNvSpPr txBox="1"/>
          <p:nvPr/>
        </p:nvSpPr>
        <p:spPr>
          <a:xfrm>
            <a:off x="0" y="182880"/>
            <a:ext cx="596853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b="1" cap="all" dirty="0">
                <a:latin typeface="Arial Black" panose="020B0A04020102020204" pitchFamily="34" charset="0"/>
                <a:cs typeface="Arial" panose="020B0604020202020204" pitchFamily="34" charset="0"/>
              </a:rPr>
              <a:t>Мой прадедушка – </a:t>
            </a:r>
          </a:p>
          <a:p>
            <a:pPr lvl="0" algn="ctr">
              <a:lnSpc>
                <a:spcPct val="150000"/>
              </a:lnSpc>
            </a:pPr>
            <a:r>
              <a:rPr lang="ru-RU" sz="3600" b="1" cap="all" dirty="0">
                <a:latin typeface="Arial Black" panose="020B0A04020102020204" pitchFamily="34" charset="0"/>
                <a:cs typeface="Arial" panose="020B0604020202020204" pitchFamily="34" charset="0"/>
              </a:rPr>
              <a:t>моя гордость, </a:t>
            </a:r>
            <a:r>
              <a:rPr lang="ru-RU" sz="3600" b="1" cap="all" dirty="0" smtClean="0">
                <a:latin typeface="Arial Black" panose="020B0A04020102020204" pitchFamily="34" charset="0"/>
                <a:cs typeface="Arial" panose="020B0604020202020204" pitchFamily="34" charset="0"/>
              </a:rPr>
              <a:t>ВЕТЕРАН</a:t>
            </a:r>
            <a:endParaRPr lang="ru-RU" sz="3600" b="1" cap="all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600" b="1" cap="all" dirty="0">
                <a:latin typeface="Arial Black" panose="020B0A04020102020204" pitchFamily="34" charset="0"/>
                <a:cs typeface="Arial" panose="020B0604020202020204" pitchFamily="34" charset="0"/>
              </a:rPr>
              <a:t> Великой Отечественной войны </a:t>
            </a:r>
            <a:r>
              <a:rPr lang="ru-RU" sz="3600" b="1" cap="all" dirty="0" smtClean="0">
                <a:latin typeface="Arial Black" panose="020B0A04020102020204" pitchFamily="34" charset="0"/>
                <a:cs typeface="Arial" panose="020B0604020202020204" pitchFamily="34" charset="0"/>
              </a:rPr>
              <a:t>-</a:t>
            </a:r>
            <a:endParaRPr lang="ru-RU" sz="3600" b="1" cap="all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600" b="1" cap="all" dirty="0">
                <a:latin typeface="Arial Black" panose="020B0A04020102020204" pitchFamily="34" charset="0"/>
                <a:cs typeface="Arial" panose="020B0604020202020204" pitchFamily="34" charset="0"/>
              </a:rPr>
              <a:t> Барабаш Андрей Павлович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66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2302">
        <p14:switch dir="r"/>
      </p:transition>
    </mc:Choice>
    <mc:Fallback xmlns="">
      <p:transition spd="slow" advTm="123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8407" y="282633"/>
            <a:ext cx="11319164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Прадедушка родился 1 января 1921 года в Рыбинском районе Красноярского края,  в село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Переясловка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ему исполнилось 18 лет, 1 января 1940 года был призван Рыбинским РВК, а затем с 09.10.1941 года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25.08.1945 года участвовал в боевых действиях с Японией в составе 15 Армии 630-го стрелкового полка 388 стрелковой дивизии 2-го Дальневосточного фронта 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09.08.1945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18.08.1945 годы мой прадед участвовал 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Сунгарийской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фронтовой наступательной операции по овладению города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Фуюань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представлял собой крупный укреплённый узел 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японской армии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1945 года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2-я бригада речных кораблей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флотилии при артиллерийской поддержке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мониторов,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бронекатеров,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установленных на катерах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реактивных минометов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под прикрытием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истребителей Як-9 , высадила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узла сопротивления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Фуюань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батальон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630-го стрелкового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полка. Высадка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проводилась при сильном противодействии врага, который открыл орудийный и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пулеметный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огонь из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дзотов.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Бой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и его окрестностях носил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упорный и ожесточенный характер.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Мощная артиллерийская поддержка кораблей и непрерывная авиационная поддержка позволила десантникам захватить или уничтожить основные японские укрепления.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решительных действий кораблей и десантников к 16:00 9 августа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Фуюань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полностью освобождён. В бою было уничтожено 70 японских солдат, 102 ранено и 150 взяты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плен. Захвачены трофеи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5 складов и 1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сторожевой катер. На южный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 Амура началась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переправа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15-й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армии. Перед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советскими войсками и кораблями открылся путь вверх по реке 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Сунгари вглубь территории Маньчжурии. Советские потери составили 27 человек 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убитыми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51 ранеными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дальнейшем в период с 09.08.1945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18.08.1945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года прадед участвовал в разгроме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японских войск на Дальнем Востоке.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6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6583">
        <p14:switch dir="r"/>
      </p:transition>
    </mc:Choice>
    <mc:Fallback xmlns="">
      <p:transition spd="slow" advTm="36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9328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0276" y="523702"/>
            <a:ext cx="6849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участие в </a:t>
            </a:r>
            <a:r>
              <a:rPr lang="ru-RU" b="1" cap="all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Сунгарийской</a:t>
            </a:r>
            <a:r>
              <a:rPr lang="ru-RU" b="1" cap="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фронтовой наступательной операции по овладению города </a:t>
            </a:r>
            <a:r>
              <a:rPr lang="ru-RU" b="1" cap="all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ФуюанЬ</a:t>
            </a:r>
            <a:r>
              <a:rPr lang="ru-RU" b="1" cap="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мой прадедушка был награжден Орденом Красной звезды</a:t>
            </a:r>
            <a:endParaRPr lang="ru-RU" cap="all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5259" y="1909452"/>
            <a:ext cx="3756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БАРАБАШ АНДРЕЙ ПАВЛОВИЧ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31" y="2464206"/>
            <a:ext cx="4559989" cy="27063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629" y="1837066"/>
            <a:ext cx="2632528" cy="359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3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5912">
        <p14:switch dir="r"/>
      </p:transition>
    </mc:Choice>
    <mc:Fallback xmlns="">
      <p:transition spd="slow" advTm="159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415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08" y="928609"/>
            <a:ext cx="2695170" cy="381922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84" y="906889"/>
            <a:ext cx="2783244" cy="4532572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22" y="736229"/>
            <a:ext cx="4837618" cy="3186402"/>
          </a:xfrm>
          <a:prstGeom prst="rect">
            <a:avLst/>
          </a:prstGeom>
          <a:noFill/>
          <a:effectLst>
            <a:softEdge rad="101600"/>
          </a:effectLst>
        </p:spPr>
      </p:pic>
      <p:sp>
        <p:nvSpPr>
          <p:cNvPr id="15" name="TextBox 14"/>
          <p:cNvSpPr txBox="1"/>
          <p:nvPr/>
        </p:nvSpPr>
        <p:spPr>
          <a:xfrm>
            <a:off x="3692470" y="4532903"/>
            <a:ext cx="47150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latin typeface="Arial Black" panose="020B0A04020102020204" pitchFamily="34" charset="0"/>
              </a:rPr>
              <a:t>  ГОДЫ</a:t>
            </a:r>
          </a:p>
          <a:p>
            <a:r>
              <a:rPr lang="ru-RU" sz="3200" dirty="0" smtClean="0">
                <a:latin typeface="Arial Black" panose="020B0A04020102020204" pitchFamily="34" charset="0"/>
              </a:rPr>
              <a:t>       ФРОНТОВЫЕ …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65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815">
        <p14:switch dir="r"/>
      </p:transition>
    </mc:Choice>
    <mc:Fallback xmlns="">
      <p:transition spd="slow" advTm="108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58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9612">
            <a:off x="495044" y="876677"/>
            <a:ext cx="4164757" cy="27013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382" y="3704435"/>
            <a:ext cx="4512676" cy="28392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028">
            <a:off x="7744485" y="768442"/>
            <a:ext cx="3949810" cy="2627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799">
            <a:off x="6497421" y="3553684"/>
            <a:ext cx="4642449" cy="29118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818362" y="654004"/>
            <a:ext cx="2743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НАГРАДЫ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40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6382">
        <p15:prstTrans prst="pageCurlDouble"/>
      </p:transition>
    </mc:Choice>
    <mc:Fallback xmlns="">
      <p:transition spd="slow" advTm="163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49" y="327423"/>
            <a:ext cx="4935346" cy="3235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25" y="3678422"/>
            <a:ext cx="4906304" cy="30459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333" y="327423"/>
            <a:ext cx="5418265" cy="3235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64789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616">
        <p15:prstTrans prst="pageCurlDouble"/>
      </p:transition>
    </mc:Choice>
    <mc:Fallback xmlns="">
      <p:transition spd="slow" advTm="116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335">
            <a:off x="487350" y="629459"/>
            <a:ext cx="3696568" cy="22538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586">
            <a:off x="5147345" y="3987371"/>
            <a:ext cx="3527096" cy="228771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4894">
            <a:off x="5473201" y="739206"/>
            <a:ext cx="3803622" cy="22983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1217">
            <a:off x="1956698" y="3336089"/>
            <a:ext cx="2045479" cy="303980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98312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732">
        <p15:prstTrans prst="pageCurlDouble"/>
      </p:transition>
    </mc:Choice>
    <mc:Fallback xmlns="">
      <p:transition spd="slow" advTm="117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828</TotalTime>
  <Words>329</Words>
  <Application>Microsoft Office PowerPoint</Application>
  <PresentationFormat>Широкоэкранный</PresentationFormat>
  <Paragraphs>49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Monotype Corsiva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59</cp:revision>
  <dcterms:created xsi:type="dcterms:W3CDTF">2019-01-21T06:47:56Z</dcterms:created>
  <dcterms:modified xsi:type="dcterms:W3CDTF">2019-01-23T04:03:26Z</dcterms:modified>
</cp:coreProperties>
</file>