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8" r:id="rId12"/>
    <p:sldId id="269" r:id="rId13"/>
    <p:sldId id="270" r:id="rId14"/>
    <p:sldId id="271" r:id="rId15"/>
    <p:sldId id="272" r:id="rId16"/>
    <p:sldId id="266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18EC7-021E-4F35-A424-976A76397E51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70A09-CB69-409B-88AB-66E12F5CF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18EC7-021E-4F35-A424-976A76397E51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70A09-CB69-409B-88AB-66E12F5CF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18EC7-021E-4F35-A424-976A76397E51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70A09-CB69-409B-88AB-66E12F5CF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18EC7-021E-4F35-A424-976A76397E51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70A09-CB69-409B-88AB-66E12F5CF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18EC7-021E-4F35-A424-976A76397E51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70A09-CB69-409B-88AB-66E12F5CF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18EC7-021E-4F35-A424-976A76397E51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70A09-CB69-409B-88AB-66E12F5CF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18EC7-021E-4F35-A424-976A76397E51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70A09-CB69-409B-88AB-66E12F5CF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18EC7-021E-4F35-A424-976A76397E51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70A09-CB69-409B-88AB-66E12F5CF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18EC7-021E-4F35-A424-976A76397E51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70A09-CB69-409B-88AB-66E12F5CF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18EC7-021E-4F35-A424-976A76397E51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70A09-CB69-409B-88AB-66E12F5CF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18EC7-021E-4F35-A424-976A76397E51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70A09-CB69-409B-88AB-66E12F5CF4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8818EC7-021E-4F35-A424-976A76397E51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FF70A09-CB69-409B-88AB-66E12F5CF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23\Desktop\&#1062;&#1044;&#1070;&#1058;&#1080;&#1069;%2018-19\&#1046;&#1048;&#1047;&#1053;&#1068;%20&#1042;&#1054;%20&#1057;&#1051;&#1040;&#1042;&#1059;%20&#1054;&#1058;&#1045;&#1063;&#1045;&#1057;&#1058;&#1042;&#1040;\&#1050;&#1040;&#1056;&#1048;&#1053;&#1040;\fonovaya-muzyka-dlya-stihov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33575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Конкурс «Страница семейной славы»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 err="1" smtClean="0">
                <a:solidFill>
                  <a:srgbClr val="C00000"/>
                </a:solidFill>
              </a:rPr>
              <a:t>Бегишев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Василий Степанович</a:t>
            </a:r>
            <a:r>
              <a:rPr lang="en-US" sz="4000" b="1" dirty="0" smtClean="0">
                <a:solidFill>
                  <a:srgbClr val="C00000"/>
                </a:solidFill>
              </a:rPr>
              <a:t/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в нашей памяти навечно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4572008"/>
            <a:ext cx="5400668" cy="1785950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Работу выполнила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Антипина </a:t>
            </a:r>
            <a:r>
              <a:rPr lang="ru-RU" sz="1400" b="1" dirty="0" err="1" smtClean="0">
                <a:solidFill>
                  <a:schemeClr val="tx1"/>
                </a:solidFill>
              </a:rPr>
              <a:t>Карина</a:t>
            </a:r>
            <a:r>
              <a:rPr lang="ru-RU" sz="1400" b="1" dirty="0" smtClean="0">
                <a:solidFill>
                  <a:schemeClr val="tx1"/>
                </a:solidFill>
              </a:rPr>
              <a:t> Анатольевна</a:t>
            </a:r>
            <a:r>
              <a:rPr lang="ru-RU" sz="1400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11 лет, 5б класс  МБОУ СОШ№20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 МО Темрюкский район,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МБУ ДО </a:t>
            </a:r>
            <a:r>
              <a:rPr lang="ru-RU" sz="1400" dirty="0" err="1" smtClean="0">
                <a:solidFill>
                  <a:schemeClr val="tx1"/>
                </a:solidFill>
              </a:rPr>
              <a:t>ЦДЮТиЭ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Руководитель:  </a:t>
            </a:r>
            <a:r>
              <a:rPr lang="ru-RU" sz="1400" dirty="0" err="1" smtClean="0">
                <a:solidFill>
                  <a:schemeClr val="tx1"/>
                </a:solidFill>
              </a:rPr>
              <a:t>Багринцева</a:t>
            </a:r>
            <a:r>
              <a:rPr lang="ru-RU" sz="1400" dirty="0" smtClean="0">
                <a:solidFill>
                  <a:schemeClr val="tx1"/>
                </a:solidFill>
              </a:rPr>
              <a:t> Лидия Борисовна,</a:t>
            </a:r>
          </a:p>
          <a:p>
            <a:r>
              <a:rPr lang="ru-RU" sz="1400" smtClean="0">
                <a:solidFill>
                  <a:schemeClr val="tx1"/>
                </a:solidFill>
              </a:rPr>
              <a:t>педагог </a:t>
            </a:r>
            <a:r>
              <a:rPr lang="ru-RU" sz="1400" dirty="0" smtClean="0">
                <a:solidFill>
                  <a:schemeClr val="tx1"/>
                </a:solidFill>
              </a:rPr>
              <a:t>дополнительного образования 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МБУ ДО </a:t>
            </a:r>
            <a:r>
              <a:rPr lang="ru-RU" sz="1400" dirty="0" err="1" smtClean="0">
                <a:solidFill>
                  <a:schemeClr val="tx1"/>
                </a:solidFill>
              </a:rPr>
              <a:t>ЦДЮТиЭ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DSCN0037.JPG"/>
          <p:cNvPicPr>
            <a:picLocks noChangeAspect="1"/>
          </p:cNvPicPr>
          <p:nvPr/>
        </p:nvPicPr>
        <p:blipFill>
          <a:blip r:embed="rId3" cstate="print">
            <a:lum bright="10000" contrast="30000"/>
          </a:blip>
          <a:stretch>
            <a:fillRect/>
          </a:stretch>
        </p:blipFill>
        <p:spPr>
          <a:xfrm>
            <a:off x="714348" y="3690939"/>
            <a:ext cx="2000264" cy="2667019"/>
          </a:xfrm>
          <a:prstGeom prst="rect">
            <a:avLst/>
          </a:prstGeom>
        </p:spPr>
      </p:pic>
      <p:pic>
        <p:nvPicPr>
          <p:cNvPr id="5" name="fonovaya-muzyka-dlya-stiho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Рисунок (69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905240" y="-531709"/>
            <a:ext cx="5348687" cy="73581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Бегишев</a:t>
            </a:r>
            <a:r>
              <a:rPr lang="ru-RU" dirty="0" smtClean="0"/>
              <a:t> В.С. был стрелком-радистом.</a:t>
            </a:r>
          </a:p>
          <a:p>
            <a:r>
              <a:rPr lang="ru-RU" dirty="0" smtClean="0"/>
              <a:t>Служил на флоте.</a:t>
            </a:r>
          </a:p>
          <a:p>
            <a:endParaRPr lang="ru-RU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1056" y="1214422"/>
            <a:ext cx="3550102" cy="5072098"/>
          </a:xfrm>
          <a:prstGeom prst="rect">
            <a:avLst/>
          </a:prstGeom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643050"/>
            <a:ext cx="3344033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 гитарой военный моряк Василий Бегише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571480"/>
            <a:ext cx="4434550" cy="3286148"/>
          </a:xfrm>
          <a:prstGeom prst="rect">
            <a:avLst/>
          </a:prstGeom>
        </p:spPr>
      </p:pic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221073"/>
            <a:ext cx="4571999" cy="3220836"/>
          </a:xfrm>
          <a:prstGeom prst="rect">
            <a:avLst/>
          </a:prstGeom>
        </p:spPr>
      </p:pic>
      <p:pic>
        <p:nvPicPr>
          <p:cNvPr id="6" name="Содержимое 3" descr="Рисунок (694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5036" t="71471"/>
          <a:stretch>
            <a:fillRect/>
          </a:stretch>
        </p:blipFill>
        <p:spPr>
          <a:xfrm>
            <a:off x="571472" y="4357694"/>
            <a:ext cx="3429024" cy="1306479"/>
          </a:xfrm>
        </p:spPr>
      </p:pic>
      <p:sp>
        <p:nvSpPr>
          <p:cNvPr id="7" name="TextBox 6"/>
          <p:cNvSpPr txBox="1"/>
          <p:nvPr/>
        </p:nvSpPr>
        <p:spPr>
          <a:xfrm>
            <a:off x="5214942" y="642918"/>
            <a:ext cx="32861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После войны был участником матросского ансамбля Черноморского флота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2760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Он работал художником в совхозе «</a:t>
            </a:r>
            <a:r>
              <a:rPr lang="ru-RU" dirty="0" err="1" smtClean="0"/>
              <a:t>Курчанский</a:t>
            </a:r>
            <a:r>
              <a:rPr lang="ru-RU" dirty="0" smtClean="0"/>
              <a:t>». Был в Совете ветеранов.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свободное время участвовал в народном хоре сельского ДК пос.Светлый путь, где сейчас занимаюсь и я.</a:t>
            </a:r>
            <a:endParaRPr lang="ru-RU" dirty="0"/>
          </a:p>
        </p:txBody>
      </p:sp>
      <p:pic>
        <p:nvPicPr>
          <p:cNvPr id="4" name="Рисунок 3" descr="Рисунок (696)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rcRect l="22754"/>
          <a:stretch>
            <a:fillRect/>
          </a:stretch>
        </p:blipFill>
        <p:spPr>
          <a:xfrm rot="5400000">
            <a:off x="2883680" y="330974"/>
            <a:ext cx="3114038" cy="5595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 (697)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348" r="6522"/>
          <a:stretch>
            <a:fillRect/>
          </a:stretch>
        </p:blipFill>
        <p:spPr>
          <a:xfrm rot="5400000">
            <a:off x="1274992" y="2368290"/>
            <a:ext cx="2928958" cy="4478874"/>
          </a:xfrm>
          <a:prstGeom prst="rect">
            <a:avLst/>
          </a:prstGeom>
        </p:spPr>
      </p:pic>
      <p:pic>
        <p:nvPicPr>
          <p:cNvPr id="5" name="Содержимое 3" descr="Рисунок (688).jpg"/>
          <p:cNvPicPr>
            <a:picLocks noChangeAspect="1"/>
          </p:cNvPicPr>
          <p:nvPr/>
        </p:nvPicPr>
        <p:blipFill>
          <a:blip r:embed="rId3" cstate="print">
            <a:lum bright="-10000" contrast="30000"/>
          </a:blip>
          <a:srcRect l="2065" t="6004"/>
          <a:stretch>
            <a:fillRect/>
          </a:stretch>
        </p:blipFill>
        <p:spPr>
          <a:xfrm>
            <a:off x="5072066" y="571480"/>
            <a:ext cx="3470617" cy="4582441"/>
          </a:xfrm>
          <a:prstGeom prst="rect">
            <a:avLst/>
          </a:prstGeom>
        </p:spPr>
      </p:pic>
      <p:pic>
        <p:nvPicPr>
          <p:cNvPr id="6" name="Рисунок 5" descr="Рисунок (689)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6858016" y="4000504"/>
            <a:ext cx="1789672" cy="23574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72" y="571480"/>
            <a:ext cx="45005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Бегишев</a:t>
            </a:r>
            <a:r>
              <a:rPr lang="ru-RU" sz="2800" dirty="0" smtClean="0"/>
              <a:t> В.С. был активным в художественной самодеятельности, награжден грамотами</a:t>
            </a:r>
            <a:endParaRPr lang="ru-RU" sz="2800" dirty="0"/>
          </a:p>
        </p:txBody>
      </p:sp>
      <p:pic>
        <p:nvPicPr>
          <p:cNvPr id="8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072066" y="3946774"/>
            <a:ext cx="1643074" cy="24997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протяжении всей своей жизни Василий Степанович вел большую патриотическую работу с детьми и молодежью, за что был награжден.</a:t>
            </a:r>
            <a:endParaRPr lang="ru-RU" dirty="0"/>
          </a:p>
        </p:txBody>
      </p:sp>
      <p:pic>
        <p:nvPicPr>
          <p:cNvPr id="6" name="Рисунок 5" descr="Рисунок (244)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t="6250"/>
          <a:stretch>
            <a:fillRect/>
          </a:stretch>
        </p:blipFill>
        <p:spPr>
          <a:xfrm>
            <a:off x="1285852" y="2571744"/>
            <a:ext cx="2880292" cy="3714728"/>
          </a:xfrm>
          <a:prstGeom prst="rect">
            <a:avLst/>
          </a:prstGeom>
        </p:spPr>
      </p:pic>
      <p:pic>
        <p:nvPicPr>
          <p:cNvPr id="7" name="Рисунок 6" descr="Рисунок (245)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5000628" y="2428867"/>
            <a:ext cx="2867853" cy="3945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исунок (699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 rot="5400000">
            <a:off x="4820709" y="2624950"/>
            <a:ext cx="4363062" cy="3145969"/>
          </a:xfrm>
        </p:spPr>
      </p:pic>
      <p:sp>
        <p:nvSpPr>
          <p:cNvPr id="9" name="TextBox 8"/>
          <p:cNvSpPr txBox="1"/>
          <p:nvPr/>
        </p:nvSpPr>
        <p:spPr>
          <a:xfrm>
            <a:off x="571472" y="571480"/>
            <a:ext cx="8001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Его уже нет в живых, но осталась о нем большая память – музей, который он создавал многие годы и передал нашей школе в 1991 году. </a:t>
            </a:r>
            <a:endParaRPr lang="ru-RU" sz="2800" dirty="0"/>
          </a:p>
        </p:txBody>
      </p:sp>
      <p:pic>
        <p:nvPicPr>
          <p:cNvPr id="10" name="Рисунок 9" descr="DSC_7185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714348" y="2714620"/>
            <a:ext cx="4524662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занимаюсь в объединении «Юный музеевед», являюсь экскурсоводом школьного музея Боевой Славы и горжусь тем, что знаю о таком замечательном человеке, как </a:t>
            </a:r>
            <a:r>
              <a:rPr lang="ru-RU" dirty="0" err="1" smtClean="0"/>
              <a:t>Бегишев</a:t>
            </a:r>
            <a:r>
              <a:rPr lang="ru-RU" dirty="0" smtClean="0"/>
              <a:t> Василий Степанович!</a:t>
            </a:r>
            <a:endParaRPr lang="ru-RU" dirty="0"/>
          </a:p>
        </p:txBody>
      </p:sp>
      <p:pic>
        <p:nvPicPr>
          <p:cNvPr id="4" name="Рисунок 3" descr="DSCN8951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31944" t="23958"/>
          <a:stretch>
            <a:fillRect/>
          </a:stretch>
        </p:blipFill>
        <p:spPr>
          <a:xfrm>
            <a:off x="6286512" y="3000372"/>
            <a:ext cx="2214578" cy="3299271"/>
          </a:xfrm>
          <a:prstGeom prst="rect">
            <a:avLst/>
          </a:prstGeom>
        </p:spPr>
      </p:pic>
      <p:pic>
        <p:nvPicPr>
          <p:cNvPr id="5" name="Рисунок 4" descr="IMG-20181113-WA0013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t="9375" b="23958"/>
          <a:stretch>
            <a:fillRect/>
          </a:stretch>
        </p:blipFill>
        <p:spPr>
          <a:xfrm>
            <a:off x="2143108" y="3357562"/>
            <a:ext cx="2786082" cy="278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75550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Вот школа, в которой я учусь</a:t>
            </a:r>
            <a:endParaRPr lang="ru-RU" dirty="0"/>
          </a:p>
        </p:txBody>
      </p:sp>
      <p:pic>
        <p:nvPicPr>
          <p:cNvPr id="4" name="Рисунок 3" descr="DSCN0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142984"/>
            <a:ext cx="5929322" cy="444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755640"/>
          </a:xfrm>
        </p:spPr>
        <p:txBody>
          <a:bodyPr/>
          <a:lstStyle/>
          <a:p>
            <a:pPr algn="ctr"/>
            <a:r>
              <a:rPr lang="ru-RU" dirty="0" smtClean="0"/>
              <a:t>Кроме учебных  кабинетов, библиотеки, спортивного зала, столовой в нашей школе есть Музей боевой славы.</a:t>
            </a:r>
            <a:endParaRPr lang="ru-RU" dirty="0"/>
          </a:p>
        </p:txBody>
      </p:sp>
      <p:pic>
        <p:nvPicPr>
          <p:cNvPr id="4" name="Рисунок 3" descr="DSCN0024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64906" t="26667" b="30256"/>
          <a:stretch>
            <a:fillRect/>
          </a:stretch>
        </p:blipFill>
        <p:spPr>
          <a:xfrm>
            <a:off x="5357818" y="2214554"/>
            <a:ext cx="3259190" cy="3000396"/>
          </a:xfrm>
          <a:prstGeom prst="rect">
            <a:avLst/>
          </a:prstGeom>
        </p:spPr>
      </p:pic>
      <p:pic>
        <p:nvPicPr>
          <p:cNvPr id="5" name="Рисунок 4" descr="DSCN0023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547660" y="2214554"/>
            <a:ext cx="4667282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0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607462"/>
            <a:ext cx="4214842" cy="3161133"/>
          </a:xfrm>
        </p:spPr>
      </p:pic>
      <p:pic>
        <p:nvPicPr>
          <p:cNvPr id="5" name="Рисунок 4" descr="DSCN0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143116"/>
            <a:ext cx="3714744" cy="27860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786" y="642918"/>
            <a:ext cx="7572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Экспозиции музея:</a:t>
            </a:r>
          </a:p>
          <a:p>
            <a:r>
              <a:rPr lang="ru-RU" sz="2800" dirty="0" smtClean="0"/>
              <a:t>«Битва на Сапун-горе»</a:t>
            </a:r>
          </a:p>
          <a:p>
            <a:r>
              <a:rPr lang="ru-RU" sz="2800" dirty="0" smtClean="0"/>
              <a:t>«Воздушные бои над Таманью»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002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500034" y="2071678"/>
            <a:ext cx="4857784" cy="3643338"/>
          </a:xfrm>
        </p:spPr>
      </p:pic>
      <p:sp>
        <p:nvSpPr>
          <p:cNvPr id="6" name="TextBox 5"/>
          <p:cNvSpPr txBox="1"/>
          <p:nvPr/>
        </p:nvSpPr>
        <p:spPr>
          <a:xfrm>
            <a:off x="571472" y="714356"/>
            <a:ext cx="750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«Прорыв «Голубой линии»</a:t>
            </a:r>
          </a:p>
          <a:p>
            <a:r>
              <a:rPr lang="ru-RU" sz="2800" dirty="0" smtClean="0"/>
              <a:t>«День Победы»</a:t>
            </a:r>
            <a:endParaRPr lang="ru-RU" sz="2800" dirty="0"/>
          </a:p>
        </p:txBody>
      </p:sp>
      <p:pic>
        <p:nvPicPr>
          <p:cNvPr id="7" name="Рисунок 6" descr="DSCN0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124723" y="2362143"/>
            <a:ext cx="3821929" cy="2866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27540"/>
          </a:xfrm>
        </p:spPr>
        <p:txBody>
          <a:bodyPr/>
          <a:lstStyle/>
          <a:p>
            <a:r>
              <a:rPr lang="ru-RU" dirty="0" smtClean="0"/>
              <a:t>В 2017 году нашему музею исполнилось 25 лет.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Здесь проходят экскурсии, уроки мужества и славы, встречи, выставки и инсталляции, конкурсы, викторины. Ведется поисковая работа.</a:t>
            </a:r>
          </a:p>
          <a:p>
            <a:endParaRPr lang="ru-RU" dirty="0"/>
          </a:p>
        </p:txBody>
      </p:sp>
      <p:pic>
        <p:nvPicPr>
          <p:cNvPr id="4" name="Рисунок 3" descr="DSCN7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500174"/>
            <a:ext cx="3048021" cy="2286016"/>
          </a:xfrm>
          <a:prstGeom prst="rect">
            <a:avLst/>
          </a:prstGeom>
        </p:spPr>
      </p:pic>
      <p:pic>
        <p:nvPicPr>
          <p:cNvPr id="5" name="Рисунок 4" descr="DSCN77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5880" y="1285860"/>
            <a:ext cx="3333772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Основатель нашего музея – </a:t>
            </a:r>
            <a:r>
              <a:rPr lang="ru-RU" dirty="0" err="1" smtClean="0"/>
              <a:t>Бегишев</a:t>
            </a:r>
            <a:r>
              <a:rPr lang="ru-RU" dirty="0" smtClean="0"/>
              <a:t> Василий Степанович</a:t>
            </a:r>
            <a:r>
              <a:rPr lang="en-US" dirty="0" smtClean="0"/>
              <a:t>. </a:t>
            </a:r>
            <a:r>
              <a:rPr lang="ru-RU" dirty="0" smtClean="0"/>
              <a:t>Художник. Автор всех картин музея.</a:t>
            </a:r>
            <a:endParaRPr lang="ru-RU" dirty="0"/>
          </a:p>
        </p:txBody>
      </p:sp>
      <p:pic>
        <p:nvPicPr>
          <p:cNvPr id="4" name="Рисунок 3" descr="DSCN0029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 rot="5400000">
            <a:off x="4108673" y="2177815"/>
            <a:ext cx="4849624" cy="3637218"/>
          </a:xfrm>
          <a:prstGeom prst="rect">
            <a:avLst/>
          </a:prstGeom>
        </p:spPr>
      </p:pic>
      <p:pic>
        <p:nvPicPr>
          <p:cNvPr id="5" name="Рисунок 4" descr="DSCN7269.JPG"/>
          <p:cNvPicPr/>
          <p:nvPr/>
        </p:nvPicPr>
        <p:blipFill>
          <a:blip r:embed="rId3" cstate="print">
            <a:lum bright="10000" contrast="30000"/>
          </a:blip>
          <a:srcRect l="57831" t="15862" r="15491" b="24138"/>
          <a:stretch>
            <a:fillRect/>
          </a:stretch>
        </p:blipFill>
        <p:spPr>
          <a:xfrm>
            <a:off x="1428728" y="2143116"/>
            <a:ext cx="2214578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нашем музее есть витрина, где на отдельной полке расположены материалы о его основателе.</a:t>
            </a:r>
            <a:endParaRPr lang="ru-RU" dirty="0"/>
          </a:p>
        </p:txBody>
      </p:sp>
      <p:pic>
        <p:nvPicPr>
          <p:cNvPr id="4" name="Рисунок 3" descr="DSCN003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571472" y="2000217"/>
            <a:ext cx="3214710" cy="4286279"/>
          </a:xfrm>
          <a:prstGeom prst="rect">
            <a:avLst/>
          </a:prstGeom>
        </p:spPr>
      </p:pic>
      <p:pic>
        <p:nvPicPr>
          <p:cNvPr id="5" name="Рисунок 4" descr="DSCN0034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4000528" y="2000240"/>
            <a:ext cx="4643438" cy="3482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003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2214546" y="2500306"/>
            <a:ext cx="2696784" cy="3595712"/>
          </a:xfrm>
        </p:spPr>
      </p:pic>
      <p:pic>
        <p:nvPicPr>
          <p:cNvPr id="5" name="Рисунок 4" descr="DSCN0037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5500694" y="2357430"/>
            <a:ext cx="2964659" cy="39528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714356"/>
            <a:ext cx="75724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Мы оформили альбом о </a:t>
            </a:r>
            <a:r>
              <a:rPr lang="ru-RU" sz="2800" dirty="0" err="1" smtClean="0"/>
              <a:t>Бегишеве</a:t>
            </a:r>
            <a:r>
              <a:rPr lang="ru-RU" sz="2800" dirty="0" smtClean="0"/>
              <a:t> В.С., в музее имеются его документы, награды, даже Орден Отечественной войны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117</TotalTime>
  <Words>311</Words>
  <Application>Microsoft Office PowerPoint</Application>
  <PresentationFormat>Экран (4:3)</PresentationFormat>
  <Paragraphs>42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Конкурс «Страница семейной славы»  Бегишев  Василий Степанович в нашей памяти навечно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32</cp:revision>
  <dcterms:created xsi:type="dcterms:W3CDTF">2018-11-03T08:13:33Z</dcterms:created>
  <dcterms:modified xsi:type="dcterms:W3CDTF">2019-01-24T06:20:38Z</dcterms:modified>
</cp:coreProperties>
</file>