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4" r:id="rId5"/>
    <p:sldId id="266" r:id="rId6"/>
    <p:sldId id="267" r:id="rId7"/>
    <p:sldId id="268" r:id="rId8"/>
    <p:sldId id="260" r:id="rId9"/>
    <p:sldId id="269" r:id="rId10"/>
    <p:sldId id="270" r:id="rId11"/>
    <p:sldId id="271" r:id="rId12"/>
    <p:sldId id="272" r:id="rId13"/>
    <p:sldId id="261" r:id="rId14"/>
    <p:sldId id="273" r:id="rId15"/>
    <p:sldId id="26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63" r:id="rId24"/>
    <p:sldId id="281" r:id="rId25"/>
    <p:sldId id="282" r:id="rId26"/>
    <p:sldId id="283" r:id="rId27"/>
    <p:sldId id="284" r:id="rId28"/>
    <p:sldId id="285" r:id="rId29"/>
    <p:sldId id="286" r:id="rId30"/>
    <p:sldId id="26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DD42-70A7-45C2-886A-9E6E5278BEC7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F1E4B-614E-4F06-801E-9C2C25D8D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624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7C515-32EF-4FFE-AC80-E908D796B834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3E68-82A0-4901-B5B6-6AA79A658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895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315A0-EBCB-498B-B3DA-AFFD0D994F57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121EC-7A6C-45AC-B18D-7F1A17EF3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962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217EA-CA12-4B99-B1D4-1CE6BC6D8AE3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6E193-F683-4A49-ABED-651783955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632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532C7-E9B7-47A6-8F35-F2944CC53742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7C755-3B60-4888-ABCA-46EF353B9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991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1C0E-374D-45AC-B58D-1FD384A2A5A8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D1C4F-ADD3-4A49-A7D3-59D39BFC5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222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2D590-6F2F-41A5-B170-F7F9E05A3299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CAFB0-DE7B-4EB3-A733-5DF5032DD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660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E2F5D-538C-491E-ACBD-C9CBA4D3AAFB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2F1D-E27A-4BD8-9A85-673FC672B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54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2BF7D-C48B-4981-8F69-D3C02E9AF11D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61593-3F15-4343-B5E1-A415D3535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446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1F40B-FF08-4A82-9DDF-71D2D5C8CDF8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12765-1168-4EDC-94AD-C97298C97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212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C5F40-3E34-45F1-BC56-E30911C8F3ED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01685-6DCA-45B5-9DF1-CF5303646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102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563D2B-1FF1-40C8-B513-4BF6502E4578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782D69-8658-4598-B392-5BB40A9B1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3;&#1086;&#1074;&#1072;&#1103;%20&#1087;&#1072;&#1087;&#1082;&#1072;\&#1053;&#1086;&#1074;&#1072;&#1103;%20&#1087;&#1072;&#1087;&#1082;&#1072;%20(2)\&#1051;&#1080;&#1076;&#1080;&#1103;%20&#1052;&#1072;&#1083;&#1100;&#1094;&#1077;&#1074;&#1072;%20-%20&#1055;&#1086;&#1084;&#1085;&#1080;%20(minus).mp3" TargetMode="Externa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s41.radikal.ru/i092/0905/de/7828dba51976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бюджетное общеобразовательное учреждение города Иркутска средняя общеобразовательная школа № 32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hangingPunct="0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ЗЕМЛИ ИРКУТСКОЙ СЛАВНЫЕ СЫНЫ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Выполнил: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Макушин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Илья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ученик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«а» класса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Руководитель: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Шипицина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Ольга Викторовна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учитель начальных классов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Илья\Новая папка\с другом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85860"/>
            <a:ext cx="586323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57290" y="500042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Илья </a:t>
            </a:r>
            <a:r>
              <a:rPr lang="ru-RU" sz="3200" b="1" dirty="0" err="1" smtClean="0">
                <a:solidFill>
                  <a:srgbClr val="C00000"/>
                </a:solidFill>
              </a:rPr>
              <a:t>Коржев</a:t>
            </a:r>
            <a:r>
              <a:rPr lang="ru-RU" sz="3200" b="1" dirty="0" smtClean="0">
                <a:solidFill>
                  <a:srgbClr val="C00000"/>
                </a:solidFill>
              </a:rPr>
              <a:t> и Иван </a:t>
            </a:r>
            <a:r>
              <a:rPr lang="ru-RU" sz="3200" b="1" dirty="0" err="1" smtClean="0">
                <a:solidFill>
                  <a:srgbClr val="C00000"/>
                </a:solidFill>
              </a:rPr>
              <a:t>Кимайкин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Илья\возложение цветов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857364"/>
            <a:ext cx="4048468" cy="458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596" y="428604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Вы всегда в моем сердце, дорогие друзья …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Илья\благодарность Стал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142984"/>
            <a:ext cx="3786196" cy="50482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500042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Благодарственное письмо  И.В. Сталина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Илья\Медаль Жуков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24288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Илья\Орден Отечественной войны 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28604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Илья\медаль За победу над Японией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143248"/>
            <a:ext cx="269631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Илья\благодарность Сталина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991203" y="1937963"/>
            <a:ext cx="3000396" cy="19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Илья\медаль за боевые заслуги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214687"/>
            <a:ext cx="26432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Илья\Новая папка\40 лет Победы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235745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Илья\Новая папка\50 лет ВС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14290"/>
            <a:ext cx="241292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Илья\Новая папка\50 лет Победы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357430"/>
            <a:ext cx="2639860" cy="182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Илья\Новая папка\60 лет ВС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357430"/>
            <a:ext cx="272974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Илья\Новая папка\60 лет Победы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2357430"/>
            <a:ext cx="2582680" cy="172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Илья\Новая папка\65 лет Победы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4286256"/>
            <a:ext cx="2308025" cy="171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Илья\Новая папка\70 лет ВС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357166"/>
            <a:ext cx="235745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Илья\Новая папка\70 лет Победы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2" y="4286256"/>
            <a:ext cx="248240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Илья\9 мая 2017 дедушка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679384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Илья\Новая папка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85926"/>
            <a:ext cx="5942376" cy="38766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714356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Молодая семья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Илья\Новая папка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076030" cy="47863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642918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Дальний Восток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Илья\Новая папка\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7166"/>
            <a:ext cx="4214842" cy="5861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Илья\Новая папка\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214422"/>
            <a:ext cx="3757628" cy="51493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Мои «два Ивана»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USER\Desktop\Илья\дедушка с цветами май 2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428736"/>
            <a:ext cx="3696899" cy="492919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Коржев</a:t>
            </a:r>
            <a:r>
              <a:rPr lang="ru-RU" b="1" dirty="0" smtClean="0">
                <a:solidFill>
                  <a:srgbClr val="C00000"/>
                </a:solidFill>
              </a:rPr>
              <a:t> Илья Иванович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20 </a:t>
            </a:r>
            <a:r>
              <a:rPr lang="ru-RU" sz="3200" b="1" dirty="0" smtClean="0">
                <a:solidFill>
                  <a:srgbClr val="C00000"/>
                </a:solidFill>
              </a:rPr>
              <a:t>июля 1922 – 12 января 2019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Илья\Новая папка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6018" y="285728"/>
            <a:ext cx="4107127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Илья\Бабушка и деду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Илья\бабушка с дедушк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Temporary Internet Files\Content.Word\ветеран с внуками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3394299" cy="452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Илья\с правнукам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000240"/>
            <a:ext cx="4021776" cy="301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43042" y="642918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Продолжение рода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Илья\Илюша с ветеран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8150707" cy="45720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5357826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9 мая 2012 год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Илья\Илья на вечном огне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28604"/>
            <a:ext cx="498180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Лидия Мальцева - Помни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Илья\Фронтовик Илюш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85728"/>
            <a:ext cx="4961671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Илья\Однополчане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85728"/>
            <a:ext cx="4686593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Илья\солдатики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4941339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Илья\дедушка на вечном огне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458363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00694" y="1785926"/>
            <a:ext cx="3286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Спасибо, дорогой мой человек!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Илья\Два Ильи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785926"/>
            <a:ext cx="362794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Два Ильи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артинка 67 из 142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Илья\Новая папка\Без названия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00372"/>
            <a:ext cx="376604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8596" y="1785926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Мать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Мария  Трофимовна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F:\Илья\Новая папка\Без названия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71480"/>
            <a:ext cx="288852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0" y="4857760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Отец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Иван  Аверьянович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Илья\Новая папка\с мамой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00042"/>
            <a:ext cx="483884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Илья\Новая папка\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785794"/>
            <a:ext cx="4368641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Илья\Новая папка\23821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71480"/>
            <a:ext cx="397151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Илья\портрет дедуш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3500444" cy="46672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628" y="1785926"/>
            <a:ext cx="33575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718 истребительный авиаполк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12 армии Забайкальского фронта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Илья\солдаты с самолета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143767" cy="54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3 феврал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23 февраля</Template>
  <TotalTime>204</TotalTime>
  <Words>92</Words>
  <Application>Microsoft Office PowerPoint</Application>
  <PresentationFormat>Экран (4:3)</PresentationFormat>
  <Paragraphs>33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шаблон 23 февраля</vt:lpstr>
      <vt:lpstr>Слайд 1</vt:lpstr>
      <vt:lpstr>Коржев Илья Иванович 20 июля 1922 – 12 января 2019</vt:lpstr>
      <vt:lpstr>Два Ильи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MAMA</dc:creator>
  <cp:lastModifiedBy>USER</cp:lastModifiedBy>
  <cp:revision>7</cp:revision>
  <dcterms:created xsi:type="dcterms:W3CDTF">2013-02-16T03:56:36Z</dcterms:created>
  <dcterms:modified xsi:type="dcterms:W3CDTF">2019-01-25T09:45:49Z</dcterms:modified>
</cp:coreProperties>
</file>