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458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83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19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34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300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00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72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38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47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26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31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FFAA4DC-541C-4F57-A4F3-2DA3FBB0383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79EE276-67FD-4069-AF9A-BA63C49A5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22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23876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Градобоевы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Филипп Дмитриевич и Пелагея Сергеевна</a:t>
            </a:r>
            <a:endParaRPr lang="ru-RU" sz="3600" dirty="0"/>
          </a:p>
        </p:txBody>
      </p:sp>
      <p:sp>
        <p:nvSpPr>
          <p:cNvPr id="4" name="AutoShape 2" descr="blob:https://web.whatsapp.com/9b790c46-6146-42d7-9ddc-c5e2c2b68b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9b790c46-6146-42d7-9ddc-c5e2c2b68b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9b790c46-6146-42d7-9ddc-c5e2c2b68bad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906" y="2547937"/>
            <a:ext cx="5906188" cy="38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14653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Градобоев</a:t>
            </a:r>
            <a:r>
              <a:rPr lang="ru-RU" dirty="0" smtClean="0"/>
              <a:t> Филипп Дмитриевич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61" y="2508648"/>
            <a:ext cx="7729728" cy="3101983"/>
          </a:xfrm>
        </p:spPr>
        <p:txBody>
          <a:bodyPr>
            <a:normAutofit/>
          </a:bodyPr>
          <a:lstStyle/>
          <a:p>
            <a:r>
              <a:rPr lang="ru-RU" sz="2400" dirty="0" err="1"/>
              <a:t>Градобоев</a:t>
            </a:r>
            <a:r>
              <a:rPr lang="ru-RU" sz="2400" dirty="0"/>
              <a:t> Филипп Дмитриевич, родился </a:t>
            </a:r>
            <a:r>
              <a:rPr lang="ru-RU" sz="2400" dirty="0" smtClean="0"/>
              <a:t>13 </a:t>
            </a:r>
            <a:r>
              <a:rPr lang="ru-RU" sz="2400" dirty="0"/>
              <a:t>августа 1912 года в Кировской области, </a:t>
            </a:r>
            <a:r>
              <a:rPr lang="ru-RU" sz="2400" dirty="0" err="1"/>
              <a:t>Уржумском</a:t>
            </a:r>
            <a:r>
              <a:rPr lang="ru-RU" sz="2400" dirty="0"/>
              <a:t> районе, деревне Ново- Крюково. В </a:t>
            </a:r>
            <a:r>
              <a:rPr lang="ru-RU" sz="2400" dirty="0" smtClean="0"/>
              <a:t>родительской </a:t>
            </a:r>
            <a:r>
              <a:rPr lang="ru-RU" sz="2400" dirty="0"/>
              <a:t>семье было пятеро детей. Они жили в тяжелые годы революции и голодный 1937 год. </a:t>
            </a:r>
            <a:r>
              <a:rPr lang="ru-RU" sz="2400" dirty="0" smtClean="0"/>
              <a:t>Человеком он </a:t>
            </a:r>
            <a:r>
              <a:rPr lang="ru-RU" sz="2400" dirty="0"/>
              <a:t>был малограмотным, но читать и писать умел. </a:t>
            </a:r>
          </a:p>
        </p:txBody>
      </p:sp>
      <p:pic>
        <p:nvPicPr>
          <p:cNvPr id="4" name="Рисунок 3" descr="https://pp.userapi.com/c846416/v846416738/26acf/75jZAt9yvaI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40" t="1078" r="21550" b="-287"/>
          <a:stretch/>
        </p:blipFill>
        <p:spPr bwMode="auto">
          <a:xfrm>
            <a:off x="7976789" y="2508648"/>
            <a:ext cx="3034970" cy="3199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0625535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Градобоева</a:t>
            </a:r>
            <a:r>
              <a:rPr lang="ru-RU" dirty="0" smtClean="0"/>
              <a:t> Пелагея </a:t>
            </a:r>
            <a:r>
              <a:rPr lang="ru-RU" dirty="0" err="1" smtClean="0"/>
              <a:t>сергеевна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178" y="2517274"/>
            <a:ext cx="7729728" cy="310198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Градобоева</a:t>
            </a:r>
            <a:r>
              <a:rPr lang="ru-RU" sz="2400" dirty="0" smtClean="0"/>
              <a:t> Пелагея Сергеевна (в девичестве </a:t>
            </a:r>
            <a:r>
              <a:rPr lang="ru-RU" sz="2400" dirty="0" err="1" smtClean="0"/>
              <a:t>Бызова</a:t>
            </a:r>
            <a:r>
              <a:rPr lang="ru-RU" sz="2400" dirty="0" smtClean="0"/>
              <a:t>) родилась 10 мая 1916 года в деревне Ново-Крюково. </a:t>
            </a:r>
            <a:r>
              <a:rPr lang="ru-RU" sz="2400" dirty="0"/>
              <a:t>В родительской семье было </a:t>
            </a:r>
            <a:r>
              <a:rPr lang="ru-RU" sz="2400" dirty="0" smtClean="0"/>
              <a:t>двое детей. Закончила 4 класса.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" t="-163" r="48876" b="163"/>
          <a:stretch/>
        </p:blipFill>
        <p:spPr>
          <a:xfrm>
            <a:off x="8048906" y="2517274"/>
            <a:ext cx="2844870" cy="36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67735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78" y="2508647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Градобоев</a:t>
            </a:r>
            <a:r>
              <a:rPr lang="ru-RU" sz="2000" dirty="0" smtClean="0"/>
              <a:t> Филипп Дмитриевич работал в колхозе. В 20 лет женился на </a:t>
            </a:r>
            <a:r>
              <a:rPr lang="ru-RU" sz="2000" dirty="0" err="1" smtClean="0"/>
              <a:t>Бызовой</a:t>
            </a:r>
            <a:r>
              <a:rPr lang="ru-RU" sz="2000" dirty="0" smtClean="0"/>
              <a:t> Пелагее Сергеевне, которой на тот момент было 16 лет. Когда </a:t>
            </a:r>
            <a:r>
              <a:rPr lang="ru-RU" sz="2000" dirty="0"/>
              <a:t>началась Великая </a:t>
            </a:r>
            <a:r>
              <a:rPr lang="ru-RU" sz="2000" dirty="0" smtClean="0"/>
              <a:t>Отечественная война в их семье </a:t>
            </a:r>
            <a:r>
              <a:rPr lang="ru-RU" sz="2000" dirty="0"/>
              <a:t>было четверо детей. Его призвали на фронт в апреле 1942 </a:t>
            </a:r>
            <a:r>
              <a:rPr lang="ru-RU" sz="2000" dirty="0" smtClean="0"/>
              <a:t>года, </a:t>
            </a:r>
            <a:r>
              <a:rPr lang="ru-RU" sz="2000" dirty="0"/>
              <a:t>рядовым стрелком 380 отдельного стрелкового батальона. Он воевал на Украинском западном фронте. Участвовал в битве за Днепр. В этом бою погибло очень много наших солдат, вода Днепра была красная от крови солдат. Также прадедушка участвовал в освобождении Никополя, где сейчас установлен памятник нашим воинам.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памятник воинам освободителям в никоп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6042" y="2508647"/>
            <a:ext cx="3449643" cy="22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30808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6789"/>
            <a:ext cx="6858000" cy="2489078"/>
          </a:xfrm>
        </p:spPr>
        <p:txBody>
          <a:bodyPr/>
          <a:lstStyle/>
          <a:p>
            <a:r>
              <a:rPr lang="ru-RU" sz="2000" dirty="0"/>
              <a:t>Девятого сентября он был ранен. В связи с повреждением роговицы глаз, он был отправлен на лечение. После него продолжил боевые действия в 210 рабочем батальоне. Принимал участие в </a:t>
            </a:r>
            <a:r>
              <a:rPr lang="ru-RU" sz="2000" dirty="0" smtClean="0"/>
              <a:t>освобождении </a:t>
            </a:r>
            <a:r>
              <a:rPr lang="ru-RU" sz="2000" dirty="0"/>
              <a:t>города Великие Луки в Псковской области. 7 января 1943 года в одном из боев получил осколочное ранение левого плеча, руки и ноги. Позже был награжден медалью «За боевые заслуги».</a:t>
            </a:r>
          </a:p>
          <a:p>
            <a:endParaRPr lang="ru-RU" dirty="0"/>
          </a:p>
        </p:txBody>
      </p:sp>
      <p:sp>
        <p:nvSpPr>
          <p:cNvPr id="4" name="AutoShape 2" descr="blob:https://web.whatsapp.com/b27129e5-f7f1-4024-a33b-42144a9e0e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b27129e5-f7f1-4024-a33b-42144a9e0ec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2592" r="12607" b="-19"/>
          <a:stretch/>
        </p:blipFill>
        <p:spPr>
          <a:xfrm>
            <a:off x="264013" y="4676576"/>
            <a:ext cx="3131275" cy="2112639"/>
          </a:xfrm>
          <a:prstGeom prst="rect">
            <a:avLst/>
          </a:prstGeom>
        </p:spPr>
      </p:pic>
      <p:sp>
        <p:nvSpPr>
          <p:cNvPr id="7" name="AutoShape 6" descr="blob:https://web.whatsapp.com/b27129e5-f7f1-4024-a33b-42144a9e0ec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8360" y="312737"/>
            <a:ext cx="1475117" cy="2622430"/>
          </a:xfrm>
          <a:prstGeom prst="rect">
            <a:avLst/>
          </a:prstGeom>
        </p:spPr>
      </p:pic>
      <p:sp>
        <p:nvSpPr>
          <p:cNvPr id="9" name="AutoShape 8" descr="blob:https://web.whatsapp.com/b27129e5-f7f1-4024-a33b-42144a9e0ec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6" t="-192" r="7479" b="2537"/>
          <a:stretch/>
        </p:blipFill>
        <p:spPr>
          <a:xfrm rot="10800000">
            <a:off x="307975" y="2563037"/>
            <a:ext cx="3087313" cy="20807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4" t="4130" r="21005" b="380"/>
          <a:stretch/>
        </p:blipFill>
        <p:spPr>
          <a:xfrm>
            <a:off x="3839186" y="3198936"/>
            <a:ext cx="3427768" cy="31227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6" t="4095" r="9917" b="1336"/>
          <a:stretch/>
        </p:blipFill>
        <p:spPr>
          <a:xfrm>
            <a:off x="6857999" y="312737"/>
            <a:ext cx="3717546" cy="2381202"/>
          </a:xfrm>
          <a:prstGeom prst="rect">
            <a:avLst/>
          </a:prstGeom>
        </p:spPr>
      </p:pic>
      <p:sp>
        <p:nvSpPr>
          <p:cNvPr id="15" name="AutoShape 10" descr="blob:https://web.whatsapp.com/2fc4631e-c081-4155-8b14-9863833c1155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7" r="15804"/>
          <a:stretch/>
        </p:blipFill>
        <p:spPr>
          <a:xfrm>
            <a:off x="7710853" y="3198936"/>
            <a:ext cx="4062045" cy="30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50827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1" y="420414"/>
            <a:ext cx="11719034" cy="3121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Семья в это время работала в колхозе, кормила фронт. Все продукты забирались на производство. Колхозники летом съедали всю траву, которую можно было есть. Пекли хлеб из лебеды, крапивы, сныти.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Домой </a:t>
            </a:r>
            <a:r>
              <a:rPr lang="ru-RU" dirty="0" err="1" smtClean="0"/>
              <a:t>Градобоев</a:t>
            </a:r>
            <a:r>
              <a:rPr lang="ru-RU" dirty="0" smtClean="0"/>
              <a:t> Филипп Дмитриевич </a:t>
            </a:r>
            <a:r>
              <a:rPr lang="ru-RU" dirty="0"/>
              <a:t>вернулся в декабре 1946 года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не любил говорить о войне, если что-то вспоминал, то </a:t>
            </a:r>
            <a:r>
              <a:rPr lang="ru-RU" dirty="0" smtClean="0"/>
              <a:t>очень </a:t>
            </a:r>
            <a:r>
              <a:rPr lang="ru-RU" dirty="0"/>
              <a:t>скупо, со слезами на глазах. Говорил: «Кино про войну- это не война. Война- это во много раз страшнее</a:t>
            </a:r>
            <a:r>
              <a:rPr lang="ru-RU" dirty="0" smtClean="0"/>
              <a:t>.».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 smtClean="0"/>
              <a:t>работал </a:t>
            </a:r>
            <a:r>
              <a:rPr lang="ru-RU" dirty="0"/>
              <a:t>мельником, плотником, выполнял разные работы в колхозе. </a:t>
            </a:r>
            <a:r>
              <a:rPr lang="ru-RU" dirty="0" smtClean="0"/>
              <a:t>Он построил новый дом, в </a:t>
            </a:r>
            <a:r>
              <a:rPr lang="ru-RU" dirty="0"/>
              <a:t>его семье родилось еще пятеро </a:t>
            </a:r>
            <a:r>
              <a:rPr lang="ru-RU" dirty="0" smtClean="0"/>
              <a:t>детей. </a:t>
            </a:r>
            <a:r>
              <a:rPr lang="ru-RU" dirty="0" err="1" smtClean="0"/>
              <a:t>Градобоева</a:t>
            </a:r>
            <a:r>
              <a:rPr lang="ru-RU" dirty="0" smtClean="0"/>
              <a:t> Пелагея Сергеевна работала на ферме на откорме телят. Она трижды была награждена медалью «Материнская Слава». </a:t>
            </a:r>
          </a:p>
          <a:p>
            <a:pPr marL="0" indent="0">
              <a:buNone/>
            </a:pPr>
            <a:r>
              <a:rPr lang="ru-RU" dirty="0" err="1" smtClean="0"/>
              <a:t>Градобоев</a:t>
            </a:r>
            <a:r>
              <a:rPr lang="ru-RU" dirty="0" smtClean="0"/>
              <a:t> Филипп Дмитриевич и </a:t>
            </a:r>
            <a:r>
              <a:rPr lang="ru-RU" dirty="0" err="1" smtClean="0"/>
              <a:t>Градобоева</a:t>
            </a:r>
            <a:r>
              <a:rPr lang="ru-RU" dirty="0" smtClean="0"/>
              <a:t> Пелагея Сергеевна прожили в браке 64 года.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33159" y="3590975"/>
            <a:ext cx="4538131" cy="3110893"/>
            <a:chOff x="1233159" y="3590975"/>
            <a:chExt cx="4538131" cy="311089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81" r="10926" b="78"/>
            <a:stretch/>
          </p:blipFill>
          <p:spPr>
            <a:xfrm>
              <a:off x="1233159" y="3590975"/>
              <a:ext cx="4538131" cy="311089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7" t="25998" r="525" b="17725"/>
            <a:stretch/>
          </p:blipFill>
          <p:spPr>
            <a:xfrm>
              <a:off x="1583512" y="3782528"/>
              <a:ext cx="1637025" cy="165540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592830" y="3595212"/>
            <a:ext cx="4528253" cy="3106660"/>
            <a:chOff x="6592830" y="3595212"/>
            <a:chExt cx="4528253" cy="310666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78" t="11325" b="9700"/>
            <a:stretch/>
          </p:blipFill>
          <p:spPr>
            <a:xfrm rot="5400000">
              <a:off x="7303627" y="2884415"/>
              <a:ext cx="3106660" cy="452825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8976" y="4209202"/>
              <a:ext cx="1241363" cy="2206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952196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346384" y="146650"/>
            <a:ext cx="7567019" cy="8626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Юбилейные Медали</a:t>
            </a:r>
            <a:endParaRPr lang="ru-RU" sz="40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72130" y="1009292"/>
            <a:ext cx="4348508" cy="2856151"/>
            <a:chOff x="172130" y="1009292"/>
            <a:chExt cx="4348508" cy="285615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71" b="8090"/>
            <a:stretch/>
          </p:blipFill>
          <p:spPr>
            <a:xfrm rot="5400000">
              <a:off x="918308" y="263114"/>
              <a:ext cx="2856151" cy="43485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0160" y="1578320"/>
              <a:ext cx="1216881" cy="2163343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73520" y="1044607"/>
            <a:ext cx="4079766" cy="2856152"/>
            <a:chOff x="7873520" y="1044607"/>
            <a:chExt cx="4079766" cy="285615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10" t="1990" r="10042" b="-1990"/>
            <a:stretch/>
          </p:blipFill>
          <p:spPr>
            <a:xfrm>
              <a:off x="7873520" y="1044607"/>
              <a:ext cx="4079766" cy="285615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24490" y="1578320"/>
              <a:ext cx="1100694" cy="195678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1185853" y="3952222"/>
            <a:ext cx="3978064" cy="2835678"/>
            <a:chOff x="1185853" y="3952222"/>
            <a:chExt cx="3978064" cy="283567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42" r="13247"/>
            <a:stretch/>
          </p:blipFill>
          <p:spPr>
            <a:xfrm>
              <a:off x="1185853" y="3952222"/>
              <a:ext cx="3978064" cy="283567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6624" y="4515146"/>
              <a:ext cx="992009" cy="176357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577286" y="3952222"/>
            <a:ext cx="4155627" cy="2835678"/>
            <a:chOff x="6577286" y="3952222"/>
            <a:chExt cx="4155627" cy="28356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90" t="3659" r="13294"/>
            <a:stretch/>
          </p:blipFill>
          <p:spPr>
            <a:xfrm>
              <a:off x="6577286" y="3952222"/>
              <a:ext cx="4155627" cy="283567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0099" y="4515146"/>
              <a:ext cx="1095147" cy="1946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953273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506" y="146649"/>
            <a:ext cx="7881898" cy="134252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Юбилейные Медали</a:t>
            </a:r>
            <a:endParaRPr lang="ru-RU" sz="4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103087" y="4134375"/>
            <a:ext cx="3858280" cy="2640985"/>
            <a:chOff x="4103087" y="4134375"/>
            <a:chExt cx="3858280" cy="264098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28" t="3036" r="11291"/>
            <a:stretch/>
          </p:blipFill>
          <p:spPr>
            <a:xfrm>
              <a:off x="4103087" y="4134375"/>
              <a:ext cx="3858280" cy="264098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25980" y="4380842"/>
              <a:ext cx="1272092" cy="226149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19543" y="1831123"/>
            <a:ext cx="3923772" cy="2640985"/>
            <a:chOff x="119543" y="1831123"/>
            <a:chExt cx="3923772" cy="264098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94" t="5027" r="15035"/>
            <a:stretch/>
          </p:blipFill>
          <p:spPr>
            <a:xfrm>
              <a:off x="119543" y="1831123"/>
              <a:ext cx="3923772" cy="264098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828" y="2157117"/>
              <a:ext cx="1170436" cy="2080775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8021139" y="1760735"/>
            <a:ext cx="4040404" cy="2614381"/>
            <a:chOff x="8021139" y="1760735"/>
            <a:chExt cx="4040404" cy="261438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55" t="1555" r="9529" b="2719"/>
            <a:stretch/>
          </p:blipFill>
          <p:spPr>
            <a:xfrm>
              <a:off x="8021139" y="1760735"/>
              <a:ext cx="4040404" cy="26143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1385" y="2081252"/>
              <a:ext cx="1213110" cy="2156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095498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057" y="210257"/>
            <a:ext cx="8544341" cy="64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84282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771</TotalTime>
  <Words>394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Parcel</vt:lpstr>
      <vt:lpstr>Градобоевы Филипп Дмитриевич и Пелагея Сергеевна</vt:lpstr>
      <vt:lpstr>Градобоев Филипп Дмитриевич </vt:lpstr>
      <vt:lpstr>Градобоева Пелагея сергеевна</vt:lpstr>
      <vt:lpstr>Военные годы</vt:lpstr>
      <vt:lpstr>Слайд 5</vt:lpstr>
      <vt:lpstr>Слайд 6</vt:lpstr>
      <vt:lpstr>Юбилейные Медали</vt:lpstr>
      <vt:lpstr>Юбилейные Медали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Градобоевы Филипп Дмитриевич и Пелагея Сергеевна</dc:title>
  <dc:creator>Максим</dc:creator>
  <cp:lastModifiedBy>Home</cp:lastModifiedBy>
  <cp:revision>48</cp:revision>
  <dcterms:created xsi:type="dcterms:W3CDTF">2018-04-22T12:53:34Z</dcterms:created>
  <dcterms:modified xsi:type="dcterms:W3CDTF">2019-01-25T15:53:19Z</dcterms:modified>
</cp:coreProperties>
</file>