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129" y="-283335"/>
            <a:ext cx="9105363" cy="5137989"/>
          </a:xfrm>
        </p:spPr>
        <p:txBody>
          <a:bodyPr/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/>
              <a:t>Федеральное государственное бюджетное образовательное учреждение высшего образования</a:t>
            </a:r>
            <a:br>
              <a:rPr lang="ru-RU" sz="2400" b="1" dirty="0" smtClean="0"/>
            </a:br>
            <a:r>
              <a:rPr lang="ru-RU" sz="2400" b="1" dirty="0" smtClean="0"/>
              <a:t>«Омский государственный аграрный университет имени П.А. Столыпина» </a:t>
            </a:r>
            <a:br>
              <a:rPr lang="ru-RU" sz="2400" b="1" dirty="0" smtClean="0"/>
            </a:br>
            <a:r>
              <a:rPr lang="ru-RU" sz="3200" b="1" dirty="0" smtClean="0">
                <a:effectLst>
                  <a:outerShdw blurRad="50800" dist="25400" dir="3480000" algn="ctr" rotWithShape="0">
                    <a:srgbClr val="000000">
                      <a:alpha val="99000"/>
                    </a:srgbClr>
                  </a:outerShdw>
                </a:effectLst>
              </a:rPr>
              <a:t>Ежегодный</a:t>
            </a:r>
            <a:r>
              <a:rPr lang="ru-RU" b="1" dirty="0" smtClean="0">
                <a:effectLst>
                  <a:outerShdw blurRad="50800" dist="25400" dir="3480000" algn="ctr" rotWithShape="0">
                    <a:srgbClr val="000000">
                      <a:alpha val="99000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50800" dist="25400" dir="3480000" algn="ctr" rotWithShape="0">
                    <a:srgbClr val="000000">
                      <a:alpha val="99000"/>
                    </a:srgbClr>
                  </a:outerShdw>
                </a:effectLst>
              </a:rPr>
              <a:t>международный </a:t>
            </a:r>
            <a:r>
              <a:rPr lang="ru-RU" sz="3200" b="1" dirty="0" smtClean="0">
                <a:effectLst>
                  <a:outerShdw blurRad="50800" dist="25400" dir="3480000" algn="ctr" rotWithShape="0">
                    <a:srgbClr val="000000">
                      <a:alpha val="99000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50800" dist="25400" dir="3480000" algn="ctr" rotWithShape="0">
                    <a:srgbClr val="000000">
                      <a:alpha val="99000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50800" dist="25400" dir="3480000" algn="ctr" rotWithShape="0">
                    <a:srgbClr val="000000">
                      <a:alpha val="99000"/>
                    </a:srgbClr>
                  </a:outerShdw>
                </a:effectLst>
              </a:rPr>
              <a:t>интернет-конкурс</a:t>
            </a:r>
            <a:br>
              <a:rPr lang="ru-RU" sz="3200" b="1" dirty="0" smtClean="0">
                <a:effectLst>
                  <a:outerShdw blurRad="50800" dist="25400" dir="3480000" algn="ctr" rotWithShape="0">
                    <a:srgbClr val="000000">
                      <a:alpha val="99000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50800" dist="25400" dir="3480000" algn="ctr" rotWithShape="0">
                    <a:srgbClr val="000000">
                      <a:alpha val="99000"/>
                    </a:srgbClr>
                  </a:outerShdw>
                </a:effectLst>
              </a:rPr>
              <a:t>«Страница семейной славы»</a:t>
            </a:r>
            <a:br>
              <a:rPr lang="ru-RU" sz="3200" b="1" dirty="0" smtClean="0">
                <a:effectLst>
                  <a:outerShdw blurRad="50800" dist="25400" dir="3480000" algn="ctr" rotWithShape="0">
                    <a:srgbClr val="000000">
                      <a:alpha val="99000"/>
                    </a:srgbClr>
                  </a:outerShdw>
                </a:effectLst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35903" y="4854654"/>
            <a:ext cx="3889419" cy="177796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К</a:t>
            </a:r>
            <a:r>
              <a:rPr lang="ru-RU" sz="1400" dirty="0" smtClean="0"/>
              <a:t>онкурсант: студент омского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гау</a:t>
            </a:r>
            <a:r>
              <a:rPr lang="ru-RU" sz="1800" dirty="0" smtClean="0"/>
              <a:t> </a:t>
            </a:r>
            <a:r>
              <a:rPr lang="ru-RU" sz="1400" dirty="0" smtClean="0"/>
              <a:t>факультета ветеринарной медицины </a:t>
            </a:r>
          </a:p>
          <a:p>
            <a:r>
              <a:rPr lang="ru-RU" sz="1600" dirty="0" err="1" smtClean="0"/>
              <a:t>С</a:t>
            </a:r>
            <a:r>
              <a:rPr lang="ru-RU" sz="1400" dirty="0" err="1" smtClean="0"/>
              <a:t>инкевич</a:t>
            </a:r>
            <a:r>
              <a:rPr lang="ru-RU" sz="1400" dirty="0" smtClean="0"/>
              <a:t> </a:t>
            </a:r>
            <a:r>
              <a:rPr lang="ru-RU" sz="1400" dirty="0" err="1" smtClean="0"/>
              <a:t>р.с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Руководитель: кандидат политических наук </a:t>
            </a:r>
          </a:p>
          <a:p>
            <a:r>
              <a:rPr lang="ru-RU" sz="1600" u="sng" dirty="0" smtClean="0"/>
              <a:t>Ф</a:t>
            </a:r>
            <a:r>
              <a:rPr lang="ru-RU" sz="1400" u="sng" dirty="0" smtClean="0"/>
              <a:t>илина </a:t>
            </a:r>
            <a:r>
              <a:rPr lang="ru-RU" sz="1600" u="sng" dirty="0" err="1" smtClean="0"/>
              <a:t>н</a:t>
            </a:r>
            <a:r>
              <a:rPr lang="ru-RU" sz="1400" u="sng" dirty="0" err="1" smtClean="0"/>
              <a:t>ина</a:t>
            </a:r>
            <a:r>
              <a:rPr lang="ru-RU" sz="1400" u="sng" dirty="0" smtClean="0"/>
              <a:t> </a:t>
            </a:r>
            <a:r>
              <a:rPr lang="ru-RU" sz="1600" u="sng" dirty="0" err="1" smtClean="0"/>
              <a:t>в</a:t>
            </a:r>
            <a:r>
              <a:rPr lang="ru-RU" sz="1400" u="sng" dirty="0" err="1" smtClean="0"/>
              <a:t>ладимировна</a:t>
            </a:r>
            <a:r>
              <a:rPr lang="ru-RU" sz="1400" u="sng" dirty="0" smtClean="0"/>
              <a:t>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828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1" b="17001"/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635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5" y="1454047"/>
            <a:ext cx="10222579" cy="2641436"/>
          </a:xfrm>
          <a:effectLst>
            <a:glow rad="50800">
              <a:schemeClr val="accent1">
                <a:alpha val="40000"/>
              </a:schemeClr>
            </a:glow>
            <a:outerShdw blurRad="50800" dist="63500" dir="5400000" sx="12000" sy="12000" algn="ctr" rotWithShape="0">
              <a:srgbClr val="000000">
                <a:alpha val="87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w="139700" prst="cross"/>
          </a:sp3d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В данной презентации я расскажу вам </a:t>
            </a:r>
            <a:r>
              <a:rPr lang="ru-RU" sz="3600" b="1" dirty="0" smtClean="0">
                <a:solidFill>
                  <a:schemeClr val="tx2"/>
                </a:solidFill>
              </a:rPr>
              <a:t>о </a:t>
            </a:r>
            <a:r>
              <a:rPr lang="ru-RU" sz="3600" b="1" dirty="0" smtClean="0">
                <a:solidFill>
                  <a:schemeClr val="tx2"/>
                </a:solidFill>
              </a:rPr>
              <a:t>двух моих родственниках</a:t>
            </a:r>
            <a:r>
              <a:rPr lang="ru-RU" sz="3600" b="1" dirty="0" smtClean="0">
                <a:solidFill>
                  <a:schemeClr val="tx2"/>
                </a:solidFill>
              </a:rPr>
              <a:t> которые входят </a:t>
            </a:r>
            <a:r>
              <a:rPr lang="ru-RU" sz="3600" b="1" dirty="0" smtClean="0">
                <a:solidFill>
                  <a:schemeClr val="tx2"/>
                </a:solidFill>
              </a:rPr>
              <a:t>в список людей благодаря которым мы с вами сейчас живем под тихим и мирным небом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74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049718" y="1462790"/>
            <a:ext cx="1289154" cy="144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70" y="329785"/>
            <a:ext cx="4705399" cy="63708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9744" y="494676"/>
            <a:ext cx="5666281" cy="64757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Этого человека зовут </a:t>
            </a:r>
            <a:r>
              <a:rPr lang="ru-RU" sz="2400" dirty="0" err="1"/>
              <a:t>Колеваев</a:t>
            </a:r>
            <a:r>
              <a:rPr lang="ru-RU" sz="2400" dirty="0"/>
              <a:t> Николай </a:t>
            </a:r>
            <a:r>
              <a:rPr lang="ru-RU" sz="2400" dirty="0" smtClean="0"/>
              <a:t>Варламович. Мне он приходится дедушкой.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Родился </a:t>
            </a:r>
            <a:r>
              <a:rPr lang="ru-RU" sz="2400" dirty="0"/>
              <a:t>01.06.1931 г.</a:t>
            </a:r>
            <a:br>
              <a:rPr lang="ru-RU" sz="2400" dirty="0"/>
            </a:br>
            <a:r>
              <a:rPr lang="ru-RU" sz="2400" dirty="0"/>
              <a:t>Умер 28.11.2018 г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Дедушка </a:t>
            </a:r>
            <a:r>
              <a:rPr lang="ru-RU" sz="2400" dirty="0"/>
              <a:t>в военные годы был ребенком 10 </a:t>
            </a:r>
            <a:r>
              <a:rPr lang="ru-RU" sz="2400" dirty="0" smtClean="0"/>
              <a:t>лет </a:t>
            </a:r>
            <a:r>
              <a:rPr lang="ru-RU" sz="2400" dirty="0"/>
              <a:t>и на лошади </a:t>
            </a:r>
            <a:r>
              <a:rPr lang="ru-RU" sz="2400" dirty="0" smtClean="0"/>
              <a:t>привозил </a:t>
            </a:r>
            <a:r>
              <a:rPr lang="ru-RU" sz="2400" dirty="0"/>
              <a:t>воду </a:t>
            </a:r>
            <a:r>
              <a:rPr lang="ru-RU" sz="2400" dirty="0" smtClean="0"/>
              <a:t>солдатам.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осле </a:t>
            </a:r>
            <a:r>
              <a:rPr lang="ru-RU" sz="2400" dirty="0"/>
              <a:t>войны он пошел в железнодорожное училище и получил специальность по ремонту тепловозов ,стал работать с тепловозами а потом на башенном кране на ЖД до пенсии 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64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555449" y="1447800"/>
            <a:ext cx="914400" cy="1981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9765" y="-194872"/>
            <a:ext cx="4976733" cy="6775553"/>
          </a:xfrm>
        </p:spPr>
        <p:txBody>
          <a:bodyPr>
            <a:noAutofit/>
          </a:bodyPr>
          <a:lstStyle/>
          <a:p>
            <a:r>
              <a:rPr lang="ru-RU" sz="3200" dirty="0"/>
              <a:t>Служил в Советской армии с октября 1951 г. по 5 декабря 1955 г. Черноморский флот в Феодосии в Крыму</a:t>
            </a:r>
            <a:br>
              <a:rPr lang="ru-RU" sz="3200" dirty="0"/>
            </a:br>
            <a:r>
              <a:rPr lang="ru-RU" sz="3200" dirty="0"/>
              <a:t>Женился 23.11.1956г.</a:t>
            </a:r>
            <a:br>
              <a:rPr lang="ru-RU" sz="3200" dirty="0"/>
            </a:br>
            <a:r>
              <a:rPr lang="ru-RU" sz="3200" dirty="0"/>
              <a:t>Жена </a:t>
            </a:r>
            <a:r>
              <a:rPr lang="ru-RU" sz="3200" dirty="0" err="1"/>
              <a:t>Язова</a:t>
            </a:r>
            <a:r>
              <a:rPr lang="ru-RU" sz="3200" dirty="0"/>
              <a:t> Мария Алексеевна родилась </a:t>
            </a:r>
            <a:r>
              <a:rPr lang="ru-RU" sz="3200" dirty="0" smtClean="0"/>
              <a:t>02.08.1932г. </a:t>
            </a:r>
            <a:r>
              <a:rPr lang="ru-RU" sz="3200" dirty="0" smtClean="0"/>
              <a:t>Награжден </a:t>
            </a:r>
            <a:r>
              <a:rPr lang="ru-RU" sz="3200" dirty="0"/>
              <a:t>за самоотверженный труд в тылу в годы Великой Отечественной войны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8" y="1302026"/>
            <a:ext cx="6577206" cy="42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452717"/>
            <a:ext cx="5795493" cy="6218539"/>
          </a:xfrm>
        </p:spPr>
        <p:txBody>
          <a:bodyPr/>
          <a:lstStyle/>
          <a:p>
            <a:r>
              <a:rPr lang="ru-RU" sz="2800" dirty="0" smtClean="0"/>
              <a:t>Второго моего прадедушку зовут </a:t>
            </a:r>
            <a:r>
              <a:rPr lang="ru-RU" sz="2800" dirty="0"/>
              <a:t>Орлов </a:t>
            </a:r>
            <a:r>
              <a:rPr lang="ru-RU" sz="2800" dirty="0" err="1"/>
              <a:t>М</a:t>
            </a:r>
            <a:r>
              <a:rPr lang="ru-RU" sz="2800" dirty="0" err="1" smtClean="0"/>
              <a:t>артемьян</a:t>
            </a:r>
            <a:r>
              <a:rPr lang="ru-RU" sz="2800" dirty="0" smtClean="0"/>
              <a:t> </a:t>
            </a:r>
            <a:r>
              <a:rPr lang="ru-RU" sz="2800" dirty="0" err="1" smtClean="0"/>
              <a:t>Мартемьянович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З</a:t>
            </a:r>
            <a:r>
              <a:rPr lang="ru-RU" sz="2800" dirty="0" smtClean="0"/>
              <a:t>акончил </a:t>
            </a:r>
            <a:r>
              <a:rPr lang="ru-RU" sz="2800" dirty="0"/>
              <a:t>военную высшую школу и на фронт ушел </a:t>
            </a:r>
            <a:r>
              <a:rPr lang="ru-RU" sz="2800" dirty="0" smtClean="0"/>
              <a:t>офицером.</a:t>
            </a:r>
            <a:r>
              <a:rPr lang="ru-RU" sz="2800" dirty="0"/>
              <a:t> </a:t>
            </a:r>
            <a:r>
              <a:rPr lang="ru-RU" sz="2800" dirty="0"/>
              <a:t>З</a:t>
            </a:r>
            <a:r>
              <a:rPr lang="ru-RU" sz="2800" dirty="0" smtClean="0"/>
              <a:t>а </a:t>
            </a:r>
            <a:r>
              <a:rPr lang="ru-RU" sz="2800" dirty="0"/>
              <a:t>месяц до войны </a:t>
            </a:r>
            <a:r>
              <a:rPr lang="ru-RU" sz="2800" dirty="0" smtClean="0"/>
              <a:t>женился.</a:t>
            </a:r>
            <a:r>
              <a:rPr lang="ru-RU" sz="2800" dirty="0"/>
              <a:t> через 8 месяцев родился сын </a:t>
            </a:r>
            <a:r>
              <a:rPr lang="ru-RU" sz="2800" dirty="0"/>
              <a:t>О</a:t>
            </a:r>
            <a:r>
              <a:rPr lang="ru-RU" sz="2800" dirty="0" smtClean="0"/>
              <a:t>рлов </a:t>
            </a:r>
            <a:r>
              <a:rPr lang="ru-RU" sz="2800" dirty="0"/>
              <a:t>Юрий </a:t>
            </a:r>
            <a:r>
              <a:rPr lang="ru-RU" sz="2800" dirty="0" err="1" smtClean="0"/>
              <a:t>Мартемьянович</a:t>
            </a:r>
            <a:r>
              <a:rPr lang="ru-RU" sz="2800" dirty="0" smtClean="0"/>
              <a:t>, которого так </a:t>
            </a:r>
            <a:r>
              <a:rPr lang="ru-RU" sz="2800" dirty="0"/>
              <a:t>и не увидел его отец. Орлов </a:t>
            </a:r>
            <a:r>
              <a:rPr lang="ru-RU" sz="2800" dirty="0" err="1"/>
              <a:t>М</a:t>
            </a:r>
            <a:r>
              <a:rPr lang="ru-RU" sz="2800" dirty="0" err="1" smtClean="0"/>
              <a:t>артемьян</a:t>
            </a:r>
            <a:r>
              <a:rPr lang="ru-RU" sz="2800" dirty="0" smtClean="0"/>
              <a:t> </a:t>
            </a:r>
            <a:r>
              <a:rPr lang="ru-RU" sz="2800" dirty="0" err="1"/>
              <a:t>М</a:t>
            </a:r>
            <a:r>
              <a:rPr lang="ru-RU" sz="2800" dirty="0" err="1" smtClean="0"/>
              <a:t>артемьянович</a:t>
            </a:r>
            <a:r>
              <a:rPr lang="ru-RU" sz="2800" dirty="0" smtClean="0"/>
              <a:t> </a:t>
            </a:r>
            <a:r>
              <a:rPr lang="ru-RU" sz="2800" dirty="0"/>
              <a:t>погиб </a:t>
            </a:r>
            <a:r>
              <a:rPr lang="ru-RU" sz="2800" dirty="0" smtClean="0"/>
              <a:t>героем на войне!</a:t>
            </a:r>
            <a:r>
              <a:rPr lang="ru-RU" sz="2800" dirty="0"/>
              <a:t> 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07" y="731949"/>
            <a:ext cx="3618191" cy="52052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02" y="3084490"/>
            <a:ext cx="3246522" cy="33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3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8495" y="1447800"/>
            <a:ext cx="8332117" cy="2042375"/>
          </a:xfrm>
        </p:spPr>
        <p:txBody>
          <a:bodyPr/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07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</TotalTime>
  <Words>95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 Федеральное государственное бюджетное образовательное учреждение высшего образования «Омский государственный аграрный университет имени П.А. Столыпина»  Ежегодный международный  интернет-конкурс «Страница семейной славы»  </vt:lpstr>
      <vt:lpstr>Презентация PowerPoint</vt:lpstr>
      <vt:lpstr>Презентация PowerPoint</vt:lpstr>
      <vt:lpstr>Презентация PowerPoint</vt:lpstr>
      <vt:lpstr>Второго моего прадедушку зовут Орлов Мартемьян Мартемьянович Закончил военную высшую школу и на фронт ушел офицером. За месяц до войны женился. через 8 месяцев родился сын Орлов Юрий Мартемьянович, которого так и не увидел его отец. Орлов Мартемьян Мартемьянович погиб героем на войне! 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crytek00@list.ru</dc:creator>
  <cp:lastModifiedBy>crytek00@list.ru</cp:lastModifiedBy>
  <cp:revision>14</cp:revision>
  <dcterms:created xsi:type="dcterms:W3CDTF">2019-01-25T15:49:44Z</dcterms:created>
  <dcterms:modified xsi:type="dcterms:W3CDTF">2019-01-27T14:40:41Z</dcterms:modified>
</cp:coreProperties>
</file>