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73" r:id="rId6"/>
    <p:sldId id="259" r:id="rId7"/>
    <p:sldId id="261" r:id="rId8"/>
    <p:sldId id="262" r:id="rId9"/>
    <p:sldId id="274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5" r:id="rId18"/>
    <p:sldId id="271" r:id="rId19"/>
    <p:sldId id="260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B9A5-997A-45FF-8112-959F149EA69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87C14-21FA-4A9F-A452-3F3938D16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DD5C-BB02-4A34-8E54-112464236DA5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E8D2-BA7F-4C9E-9C03-948A6574F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eldiv24.narod.ru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hitalochka-ru.ru/stihi/ctihi-o-voy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2144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MS Mincho" pitchFamily="49" charset="-128"/>
              </a:rPr>
              <a:t>Две войны за спиной…</a:t>
            </a:r>
            <a:endParaRPr lang="ru-RU" sz="6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ea typeface="MS Mincho" pitchFamily="49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571876"/>
            <a:ext cx="5643602" cy="2038352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</a:t>
            </a:r>
            <a:r>
              <a:rPr lang="ru-RU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Ученица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«Б» класса</a:t>
            </a:r>
            <a:endParaRPr lang="ru-RU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 4 МО «Барышский район» </a:t>
            </a:r>
          </a:p>
          <a:p>
            <a:pPr algn="r"/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Ульяновской области</a:t>
            </a:r>
          </a:p>
          <a:p>
            <a:pPr algn="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Денисова Анастасия Алексеевна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работы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ru-RU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Денисова Надежда Александровна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4643446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 июня 1941 года без объявления войны фашисты напали на нашу Родину. На города посыпались бомбы, на нашу землю ступили вражеские фашистские солдаты.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зову сердца Федор Петрович идет в военкомат и просит направить его на фронт. И опять он попадает служить в Железную Дивизию.</a:t>
            </a:r>
          </a:p>
        </p:txBody>
      </p:sp>
      <p:pic>
        <p:nvPicPr>
          <p:cNvPr id="6" name="Рисунок 5" descr="road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71546"/>
            <a:ext cx="4500594" cy="3328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Великая Отечественная Война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Ценная фотография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000240"/>
            <a:ext cx="3143272" cy="2460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Отсканировано пп27.03.2017 22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051934" cy="4129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4714884"/>
            <a:ext cx="5143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фотография прошла всю войну вместе с Федором Петровичем. Все военные годы она согревала его сердце теплотой и любовью его близких, которые с нетерпеньем ждали его возвращения домой.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обратной стороне фотографии надпись: Папе от детей Юрия, Тони, Толи, Жени, Нины и Таисы. 28 августа 1941год. Барыш. Куйбышевская область. 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1142984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августе 1941 года Ф.П.Денисов уходит на фронт, и берет с собой фотографию, где он запечатлен с детьми.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Славный боевой путь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1500174"/>
            <a:ext cx="47149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машине радиосвязи Ф.П. Денисов прошел всю войну до самого Берлина.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что написал командир части при демобилизации Федора Петровича в 1945 году: «Славный боевой путь прошел ты с нами. За годы войны ратный труд приумножил боевые традиции нашей гвардейской Краснознаменной орденов Ленина, Суворова и Кутузова стрелковой дивизии. Донские степи, шахты Донбасса, города и села Украины, Белоруссии, сотни других населенных пунктов славят тебя, воин освободитель. У стен Сталинграда, на Днепре и Буге, на земле Польши ты по-гвардейски бил захватчиков, защищая честь и независимость нашей любимой Родины. Одним из первых ты ступил на немецкую землю и сокрушил фашистского зверя в Восточной Пруссии. Знай, боевой друг, мы тебя никогда не забудем. Спасибо тебе за верную службу Родине.»</a:t>
            </a:r>
          </a:p>
        </p:txBody>
      </p:sp>
      <p:pic>
        <p:nvPicPr>
          <p:cNvPr id="5" name="Рисунок 4" descr="Денисов Фрр.П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2970716" cy="4500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Награды и благодарности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00108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Восемь с половиной лет Ф.П.Денисов отдал службе в армии. За боевые подвиги он награжден орденом Красной звезды, медалями «За отвагу», «За оборону Москвы», «За оборону Сталинграда», «За взятие Кенигсберга» и другими.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а взятие кенигсбер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214818"/>
            <a:ext cx="3288986" cy="2222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За оборону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3143272" cy="2308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за оборону сталингра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85926"/>
            <a:ext cx="2857520" cy="427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596" y="61436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Медаль «За оборону Сталинграда»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385762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Медаль «За оборону Москвы»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635795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Медаль «За взятие Кенигсберга»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Награды и благодарности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 descr="За победу над Германи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857628"/>
            <a:ext cx="3469846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За взятие берл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3396111" cy="2324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Орден 1 степ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929066"/>
            <a:ext cx="3500463" cy="243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Орден красной звез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142984"/>
            <a:ext cx="3429024" cy="22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596" y="3500438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Медаль «За взятие Берлина»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357562"/>
            <a:ext cx="295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Орден «Красной звезды», 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Орден «За отвагу»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6211669"/>
            <a:ext cx="3509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Орден Отечественной Войны </a:t>
            </a:r>
          </a:p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степени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6211669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Медаль «За победу над Германией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Великой Отечественной Войне»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Награды и благодарности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002544" cy="423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357298"/>
            <a:ext cx="3100178" cy="4214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113992"/>
            <a:ext cx="3143272" cy="4474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Две войны за спиной…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1357298"/>
            <a:ext cx="32861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сентябре 1945 года Ф.П.Денисов вернулся домой.  В родном городе начал работать в пожарном депо шофером на пожарной машине. За время его работы потушили немало пожаров.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 к технике от него переняли дети и внуки, которые тоже славно трудились и трудятся по сей день на предприятиях города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Барыша.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Умер Ф.П.Денисов 25 августа 1988 года.</a:t>
            </a:r>
          </a:p>
        </p:txBody>
      </p:sp>
      <p:pic>
        <p:nvPicPr>
          <p:cNvPr id="6" name="Рисунок 5" descr="фото с мадал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3189997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0402_125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214710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57686" y="1000108"/>
            <a:ext cx="44291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Да, моего пра-пра-дедушки нет в живых. Но жива память о нем. Я знаю о нем из рассказов моих родных и близких людей, из его старых фотографий и боевых наград.  Очень горжусь тем, что у меня был такой пра-пра-дедушка!  Я горжусь тем, что ношу его фамилию. Он настоящий Герой! Он всегда будет жить в моем сердце.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4876" y="714356"/>
            <a:ext cx="3643338" cy="544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Красоту, что дарит нам природа,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Отстояли солдаты в огне,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Майский день сорок пятого года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Стал последнею точкой в войне.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 всё, что есть сейчас у нас,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 каждый наш счастливый час,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 то, что солнце светит нам,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 доблестным солдатам –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Нашим дедам и отцам.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Недаром сегодня салюты звучат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 честь нашей Отчизны,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 честь наших солдат!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Алексей Сурков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150612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3964779" cy="5286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Источники информации: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07183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ru-RU" sz="1400" dirty="0" smtClean="0">
              <a:hlinkClick r:id="rId2"/>
            </a:endParaRP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http://zeldiv24.narod.ru/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 семьи Денисовых (фотографии, документы)</a:t>
            </a:r>
          </a:p>
          <a:p>
            <a:pPr marL="342900" indent="-342900" algn="l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«Ленинский путь» от 11.10.1979 года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http://chitalochka-ru.ru/stihi/ctihi-o-voyne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402_125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572396" cy="4259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4714885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Цель моей работы – это изучение и сохранение семейных реликвий, истории моей семьи, истории моих предков. 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Многие люди бережно хранят вещи, связанные с воспоминаниями из прошлого. Они трепетно относятся к ним, передавая их из поколения к поколению. В нашей семье тоже есть «семейные ценности», о которых я хочу Вам рассказать.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286124"/>
            <a:ext cx="4200532" cy="2362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785818"/>
          </a:xfrm>
          <a:solidFill>
            <a:srgbClr val="FF66FF"/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Семейные ценности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286256"/>
            <a:ext cx="4786346" cy="214314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Наша семейная реликвия – это старинные фотографии моего 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пра-пра-дедушки по папиной линии Денисова Федора Петровича, одна из которых имеет особенную ценность и дорога всем нам.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500174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Жизни мгновенья летят, словно ветер,</a:t>
            </a: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не поймать их, не остановить.</a:t>
            </a: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только фото мгновения эти</a:t>
            </a: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Нам помогают в сердцах сохранить.</a:t>
            </a:r>
          </a:p>
          <a:p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Старые фото, как мостик незримый,</a:t>
            </a: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Для поколений, и, зная о том,</a:t>
            </a: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Бережно очень и свято храним мы</a:t>
            </a: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Главную ценность – семейный альбом.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 descr="20170402_125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071834" cy="5461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85725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Денисов </a:t>
            </a:r>
            <a:r>
              <a:rPr lang="ru-RU" sz="40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Ф</a:t>
            </a:r>
            <a:r>
              <a:rPr lang="ru-RU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едор Петрович</a:t>
            </a:r>
            <a:endParaRPr lang="ru-RU" sz="40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1428736"/>
            <a:ext cx="3786214" cy="44291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 Петрович Денисов родился 26 мая 1900 года в селе Куроедово-Троицкое (ныне город Барыш). </a:t>
            </a:r>
          </a:p>
          <a:p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5 лет он лишился матери и воспитывался дядей. С 6 лет дядя брал его с собой на работу на Акчуринскую суконную фабрику. Работали там по 12 часов в день.  Так они зарабатывали на житье. </a:t>
            </a:r>
          </a:p>
          <a:p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1919 году через Барыш проходили полки дивизии легендарного Гая. Федор Денисов добровольцем записывается в Красную Армию.</a:t>
            </a:r>
            <a:endParaRPr lang="ru-RU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достоверение,1926 год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286280" cy="3346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348" y="5143512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Удостоверение свидетельствует о том, что </a:t>
            </a:r>
          </a:p>
          <a:p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Ф.П. Денисов был взят в красную армию  добровольцем в 1919 году.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1785926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 Петрович Денисов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составе 24 Стрелковой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Самаро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–Ульяновской  Дивизии участвует в освобождении Симбирска, Самары, Бугуруслана и других городов. Затем вместе с красными казаками попадает на Западный фронт.</a:t>
            </a:r>
          </a:p>
        </p:txBody>
      </p:sp>
      <p:pic>
        <p:nvPicPr>
          <p:cNvPr id="5" name="Рисунок 4" descr="Денисов Ф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3685681" cy="4628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592933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фото красноармеец Ф.П.Денисов 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слева.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Гражданская</a:t>
            </a:r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война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642942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Историческая справка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1071546"/>
            <a:ext cx="4714908" cy="550072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24-я Самаро-Ульяновская дивизия — стрелковая, затем мотострелковая дивизия вооружённых сил СССР. Полное название дивизии — 24-я Самаро-Ульяновская Мотострелковая Бердичевская, Железная ордена Октябрьской Революции, трижды Краснознаменная, орденов Суворова, Богдана Хмельницкого дивизия.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Дивизия сформирована приказом РВС 1-й армии Восточного фронта 26 июля 1918 из добровольческих отрядов сенгелеевского и ставропольского направлений под наименованием 1-й сводной Симбирской пехотной дивизии.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Железная Дивизия прошла через огонь трех войн: Гражданской, Финской и Великой Отечественной. Слава о ней шла по всей Великой стране. Она стала легендарной. Её подвиги на полях сражений вызывают восхищение. 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За долгие годы в рядах Железной дивизии служили более 500 тысяч воинов - представителей всех союзных и автономных республик СССР.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Боевой путь Железной дивизии - это частица истории СССР и его Вооруженных Сил, частица истории войн и военного искусства. С каждым годом все дальше уходят в глубь истории годы существования СССР. Но никогда не изгладится из нашей памяти героический подвиг советского народа и его Вооруженных Сил.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0px-Штандарт_Самаро-Ульяновской_24-й_Железной_дивиз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000381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ез даты, в центре Денисов Ф.П.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290"/>
            <a:ext cx="5715040" cy="418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214950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Почти 4 года носила судьба красноармейца Денисова по дорогам Гражданской войны.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Вернувшись домой, лихой кавалерист, он снова приходит работать на фабрику. 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Вскоре вместо коня он оседлал автомобиль.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50057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Красноармеец Ф.П.Денисов на коне 2-ой справа. 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Фотография от 1920 года.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Семья и работа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Содержимое 6" descr="ж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786214" cy="5254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1428736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1927 году Ф.П.Денисов женился.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1928 году  поехал учиться на курсы шоферов в г.Куйбышев. После учебы работал в г.Барыше (с.Троицко-Куроедово) в моторно-тракторной станции. Работать было не кому.  Федору Петровичу приходилось работать самому и обучать людей. Были открыты курсы по обучению трактористов и шоферов.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воспоминаний дочери Ф.П. Денисова: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село поступила первая машина, и отец первый поехал на ней по центральной улице. А за ним бежало все село, т.к. люди ни разу не видели машину-полуторку. Это было в начале 1930-х годов.»</a:t>
            </a:r>
          </a:p>
        </p:txBody>
      </p:sp>
      <p:pic>
        <p:nvPicPr>
          <p:cNvPr id="6" name="Рисунок 5" descr="i.jpg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928802"/>
            <a:ext cx="5859347" cy="3576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57224" y="578645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 временем, в семье Денисова подрастали дети, но вскоре новая беда нагрянула на страну…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1067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MS Mincho</vt:lpstr>
      <vt:lpstr>Arial</vt:lpstr>
      <vt:lpstr>Book Antiqua</vt:lpstr>
      <vt:lpstr>Calibri</vt:lpstr>
      <vt:lpstr>Cambria Math</vt:lpstr>
      <vt:lpstr>Monotype Corsiva</vt:lpstr>
      <vt:lpstr>Times New Roman</vt:lpstr>
      <vt:lpstr>Тема Office</vt:lpstr>
      <vt:lpstr>Две войны за спиной…</vt:lpstr>
      <vt:lpstr>Презентация PowerPoint</vt:lpstr>
      <vt:lpstr>Семейные ценности</vt:lpstr>
      <vt:lpstr>Денисов Федор Петрович</vt:lpstr>
      <vt:lpstr>Гражданская война</vt:lpstr>
      <vt:lpstr>Историческая справка</vt:lpstr>
      <vt:lpstr>Презентация PowerPoint</vt:lpstr>
      <vt:lpstr>Семья и работа</vt:lpstr>
      <vt:lpstr>Презентация PowerPoint</vt:lpstr>
      <vt:lpstr>Презентация PowerPoint</vt:lpstr>
      <vt:lpstr>Ценная фотография</vt:lpstr>
      <vt:lpstr>Славный боевой путь</vt:lpstr>
      <vt:lpstr>Награды и благодарности</vt:lpstr>
      <vt:lpstr>Награды и благодарности</vt:lpstr>
      <vt:lpstr>Награды и благодарности</vt:lpstr>
      <vt:lpstr>Две войны за спиной…</vt:lpstr>
      <vt:lpstr>Презентация PowerPoint</vt:lpstr>
      <vt:lpstr>Презентация PowerPoint</vt:lpstr>
      <vt:lpstr>Источники информации: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Две войны за спиной…</dc:title>
  <dc:creator>Алексей</dc:creator>
  <cp:lastModifiedBy>Пользователь</cp:lastModifiedBy>
  <cp:revision>64</cp:revision>
  <dcterms:created xsi:type="dcterms:W3CDTF">2017-03-27T19:35:16Z</dcterms:created>
  <dcterms:modified xsi:type="dcterms:W3CDTF">2019-01-28T12:41:58Z</dcterms:modified>
</cp:coreProperties>
</file>