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4" r:id="rId5"/>
    <p:sldId id="272" r:id="rId6"/>
    <p:sldId id="273" r:id="rId7"/>
    <p:sldId id="263" r:id="rId8"/>
    <p:sldId id="282" r:id="rId9"/>
    <p:sldId id="275" r:id="rId10"/>
    <p:sldId id="265" r:id="rId11"/>
    <p:sldId id="266" r:id="rId12"/>
    <p:sldId id="283" r:id="rId13"/>
    <p:sldId id="276" r:id="rId14"/>
    <p:sldId id="268" r:id="rId15"/>
    <p:sldId id="267" r:id="rId16"/>
    <p:sldId id="284" r:id="rId17"/>
    <p:sldId id="278" r:id="rId18"/>
    <p:sldId id="269" r:id="rId19"/>
    <p:sldId id="270" r:id="rId20"/>
    <p:sldId id="285" r:id="rId21"/>
    <p:sldId id="279" r:id="rId22"/>
    <p:sldId id="277" r:id="rId23"/>
    <p:sldId id="280" r:id="rId24"/>
    <p:sldId id="281" r:id="rId25"/>
    <p:sldId id="274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342" y="-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(семейная хроника,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посвященная родным, участникам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1941 – 1945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г.г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и труженикам тыла)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КНИГА ПАМЯТИ 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семьи Борисовых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8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3212976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4463" y="7230689"/>
            <a:ext cx="3068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Борисова Юлия,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7 «б»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класс</a:t>
            </a:r>
          </a:p>
          <a:p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2856" y="1691680"/>
            <a:ext cx="4464496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Родился в с. Кудара Байкало-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Кударинского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района Бурятской АССР.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08.01.1943 г. призван на военную службу и направлен в курсантскую школу, где получил военную специальность «Мастер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авиаво-оружения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449" y="251520"/>
            <a:ext cx="6172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Перфильев Василий Иванович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прадедушка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>
                <a:solidFill>
                  <a:srgbClr val="FF0000"/>
                </a:solidFill>
                <a:effectLst/>
                <a:latin typeface="Cambria" pitchFamily="18" charset="0"/>
              </a:rPr>
              <a:t>(14.01.1925 -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23.10.1978)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ЮЛЯ творческие и тематические работы\родственники участники ВОв\19-04-2015_14-05-57\дед вася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708" r="55921" b="61096"/>
          <a:stretch/>
        </p:blipFill>
        <p:spPr bwMode="auto">
          <a:xfrm rot="10800000">
            <a:off x="310030" y="1809575"/>
            <a:ext cx="1800200" cy="23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566216" y="5984784"/>
            <a:ext cx="6166752" cy="23128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2000" dirty="0" smtClean="0">
                <a:latin typeface="Cambria" pitchFamily="18" charset="0"/>
              </a:rPr>
              <a:t>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 09.08.1945  г. по 03.09.1945 г.</a:t>
            </a: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участник Советско-Японской войны. </a:t>
            </a: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11.09.1950г. демобилизован в звании – сержант.</a:t>
            </a: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Награжден:</a:t>
            </a:r>
          </a:p>
          <a:p>
            <a:pPr marL="1436688" indent="0" algn="just" defTabSz="1341438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Медалью «За боевые заслуги»</a:t>
            </a:r>
          </a:p>
          <a:p>
            <a:pPr marL="1436688" indent="0" algn="just" defTabSz="1341438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Медалью «За победу над Японией»</a:t>
            </a:r>
          </a:p>
          <a:p>
            <a:pPr marL="1436688" indent="0" algn="just" defTabSz="1341438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Юбилейными медалями.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731" y="4156502"/>
            <a:ext cx="4013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По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окончанию курсантской школы служил в Забайкалье, в 356-м авиационном полку. Охранял восточные границы СССР от нападения фашистской Японии.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4784" y="8172400"/>
            <a:ext cx="5014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После войны жил в Якутии, занимался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мирным трудом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2" name="Picture 4" descr="C:\Users\1\Desktop\ЮЛЯ творческие и тематические работы\родственники участники ВОв\IMG-20150331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7" t="13188" r="7581" b="52160"/>
          <a:stretch/>
        </p:blipFill>
        <p:spPr bwMode="auto">
          <a:xfrm>
            <a:off x="4547666" y="4023662"/>
            <a:ext cx="1933403" cy="23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0808" y="1979712"/>
            <a:ext cx="4742284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Наша прабабушка – труженик тыла. Она родилась в с.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Тимяшевск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Шенталинского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района Куйбышевской  области. Когда началась война она училась в 4-м классе.  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Перфильева (Савельева)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Любовь Григорьевна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прабабушка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(18.01.1928 г.р.)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\Родственники\Tk-dhmo8uu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8699" r="33445" b="22758"/>
          <a:stretch/>
        </p:blipFill>
        <p:spPr bwMode="auto">
          <a:xfrm>
            <a:off x="313957" y="1331640"/>
            <a:ext cx="1368152" cy="22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01177" y="3589210"/>
            <a:ext cx="6281717" cy="3672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 годы войны помогала взрослым в колхозе «Рудник Запокровский» Читинской области. Прабабушка трудилась в поле, убирала картофель, морковь, собирала колоски, выполняя взрослую норму. И при этом она обязательно училась в школе.</a:t>
            </a:r>
          </a:p>
          <a:p>
            <a:pPr marL="0" indent="0" algn="just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В 1945 г. уехала в п. Борзя Забайкальского края, где закончила 8 классов и работала в военном гарнизоне. После войны вышла замуж, уехала в Якутию.</a:t>
            </a:r>
          </a:p>
          <a:p>
            <a:pPr marL="0" indent="0" algn="just">
              <a:buFont typeface="Wingdings 2"/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924" y="6444208"/>
            <a:ext cx="5830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Прабабушка живет в г. Ленске Республики Саха (Якутия).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Она ветеран труда. У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прабабушки 3 детей, 7 внуков и 10 правнуков. </a:t>
            </a:r>
          </a:p>
        </p:txBody>
      </p:sp>
      <p:pic>
        <p:nvPicPr>
          <p:cNvPr id="7" name="Picture 2" descr="C:\Users\1\Desktop\ЮЛЯ творческие и тематические работы\родственники участники ВОв\баба Люба\29-03-2015_15-31-32\IMG-20150329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16685" r="10997" b="65735"/>
          <a:stretch/>
        </p:blipFill>
        <p:spPr bwMode="auto">
          <a:xfrm rot="20627017">
            <a:off x="3155043" y="7688037"/>
            <a:ext cx="1757548" cy="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ЮЛЯ творческие и тематические работы\родственники участники ВОв\баба Люба\29-03-2015_15-31-32\IMG-20150329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t="38231" r="16255" b="19626"/>
          <a:stretch/>
        </p:blipFill>
        <p:spPr bwMode="auto">
          <a:xfrm>
            <a:off x="4725145" y="7119801"/>
            <a:ext cx="1224136" cy="16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148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ЮЛЯ творческие и тематические работы\родственники участники ВОв\19-04-2015_14-05-57\перфильевы мезенцевы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2" t="46321" r="15847" b="29267"/>
          <a:stretch/>
        </p:blipFill>
        <p:spPr bwMode="auto">
          <a:xfrm>
            <a:off x="377310" y="3141106"/>
            <a:ext cx="3022154" cy="27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ЮЛЯ творческие и тематические работы\родственники участники ВОв\19-04-2015_14-05-57\перфильевы мезенцевы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3" t="74518" r="9676" b="2233"/>
          <a:stretch/>
        </p:blipFill>
        <p:spPr bwMode="auto">
          <a:xfrm>
            <a:off x="3004283" y="5580112"/>
            <a:ext cx="3398206" cy="23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ЮЛЯ творческие и тематические работы\родственники участники ВОв\дед Василий\IMG-20150328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b="2129"/>
          <a:stretch/>
        </p:blipFill>
        <p:spPr bwMode="auto">
          <a:xfrm rot="21171221">
            <a:off x="351624" y="360699"/>
            <a:ext cx="1151253" cy="1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\Desktop\ЮЛЯ творческие и тематические работы\родственники участники ВОв\дед Василий\IMG-20150328-WA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/>
          <a:stretch/>
        </p:blipFill>
        <p:spPr bwMode="auto">
          <a:xfrm rot="252199">
            <a:off x="2272309" y="386290"/>
            <a:ext cx="1063100" cy="15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esktop\ЮЛЯ творческие и тематические работы\родственники участники ВОв\дед Василий\IMG-20150328-WA0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11831"/>
          <a:stretch/>
        </p:blipFill>
        <p:spPr bwMode="auto">
          <a:xfrm>
            <a:off x="1342946" y="442961"/>
            <a:ext cx="1053541" cy="14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066" y="1979712"/>
            <a:ext cx="2674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Военный билет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прадеда Василия Ивановича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0719" y="4128370"/>
            <a:ext cx="31994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Прабабушка Любовь Григорьевна </a:t>
            </a:r>
          </a:p>
          <a:p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прадед Василий Иванович </a:t>
            </a:r>
          </a:p>
          <a:p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 сыном Сергеем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1526" y="7945751"/>
            <a:ext cx="35046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Прабабушка Любовь Григорьевна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прадед Василий Иванович с детьми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Сергеем, Людмилой и Александром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075" name="Picture 3" descr="C:\Users\1\Desktop\ЮЛЯ творческие и тематические работы\родственники участники ВОв\19-04-2015_14-05-57\дед вася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3722" r="37115" b="68602"/>
          <a:stretch/>
        </p:blipFill>
        <p:spPr bwMode="auto">
          <a:xfrm>
            <a:off x="3645025" y="683568"/>
            <a:ext cx="2897766" cy="19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0312" y="2639373"/>
            <a:ext cx="35046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Прабабушка Любовь Григорьевна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прадед Василий Иванович с детьми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родными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323528"/>
            <a:ext cx="63367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 родные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(по линии мамы)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9283" y="8023421"/>
            <a:ext cx="2232248" cy="65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Борисовы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Юлия и Роман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7929" y="5873388"/>
            <a:ext cx="3744416" cy="64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Перфильева (Савельева)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Любовь Григорьевна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6800" y="3189243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Мезенцева (</a:t>
            </a:r>
            <a:r>
              <a:rPr lang="ru-RU" sz="2000" b="1" dirty="0">
                <a:latin typeface="Cambria" pitchFamily="18" charset="0"/>
              </a:rPr>
              <a:t>С</a:t>
            </a:r>
            <a:r>
              <a:rPr lang="ru-RU" sz="2000" b="1" dirty="0" smtClean="0">
                <a:latin typeface="Cambria" pitchFamily="18" charset="0"/>
              </a:rPr>
              <a:t>авельева)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Клавдия Ефимовна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08" y="173803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Мезенцев </a:t>
            </a:r>
            <a:r>
              <a:rPr lang="ru-RU" sz="2000" b="1" dirty="0">
                <a:latin typeface="Cambria" pitchFamily="18" charset="0"/>
              </a:rPr>
              <a:t>И</a:t>
            </a:r>
            <a:r>
              <a:rPr lang="ru-RU" sz="2000" b="1" dirty="0" smtClean="0">
                <a:latin typeface="Cambria" pitchFamily="18" charset="0"/>
              </a:rPr>
              <a:t>ван Николаевич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56608" y="6517593"/>
            <a:ext cx="14816" cy="14535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373170" y="7144931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517700" y="6517594"/>
            <a:ext cx="8429" cy="145358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4124577" y="717977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правнуки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16221" y="3909324"/>
            <a:ext cx="0" cy="194051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473448" y="4710301"/>
            <a:ext cx="98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тетя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396524" y="3909324"/>
            <a:ext cx="0" cy="194051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3847744" y="4720087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племянница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426883" y="2458116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2955862" y="266981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муж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577680" y="2458116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>
            <a:off x="3404908" y="2737419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жена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43132" y="3920490"/>
            <a:ext cx="0" cy="41207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520612" y="5204719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740598" y="3896544"/>
            <a:ext cx="0" cy="412074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5136536" y="6000122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праправнуки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91412" y="1241043"/>
            <a:ext cx="4598268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Родился в д. Нагорная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Ачинского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р-на Красноярского края.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24.05.1943 года был призван на военную службу и направлен в военное авиационное училище, где готовили мастеров стрелково-пушечного вооружения.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Мезенцев Иван Николаевич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(25.08.1925 – 02.03.2001)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ЮЛЯ творческие и тематические работы\родственники участники ВОв\дед Иван\IMG-20150324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t="15506" r="7377" b="20653"/>
          <a:stretch/>
        </p:blipFill>
        <p:spPr bwMode="auto">
          <a:xfrm>
            <a:off x="260648" y="1331640"/>
            <a:ext cx="1582385" cy="22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98" y="3549367"/>
            <a:ext cx="6286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февраля 1944 г. служил в 356-м авиационном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полку, охранял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восточные границы от нападения фашистской Японии.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Участник Советско-Японской войны.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В 1950 г. демобилизован из армии в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звании старший сержант.</a:t>
            </a:r>
          </a:p>
        </p:txBody>
      </p:sp>
      <p:pic>
        <p:nvPicPr>
          <p:cNvPr id="4099" name="Picture 3" descr="C:\Users\1\Desktop\ЮЛЯ творческие и тематические работы\родственники участники ВОв\дед Иван\IMG-20150328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t="20310" r="16720" b="30124"/>
          <a:stretch/>
        </p:blipFill>
        <p:spPr bwMode="auto">
          <a:xfrm>
            <a:off x="5028988" y="4283968"/>
            <a:ext cx="1538906" cy="21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433" y="5488359"/>
            <a:ext cx="58187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Награжден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698500" indent="-163513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Медалью «За боевые заслуги»</a:t>
            </a:r>
          </a:p>
          <a:p>
            <a:pPr marL="698500" indent="-163513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Медалью «За победу над Японией»</a:t>
            </a:r>
          </a:p>
          <a:p>
            <a:pPr marL="698500" indent="-163513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Орденом Отечественной войны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II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степени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698500" indent="-163513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Юбилейными медалями.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1840" y="7082797"/>
            <a:ext cx="561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После войны жил и работал в Якутии. Был членом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Мирнинского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городского совета ветеранов. 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920" y="7740352"/>
            <a:ext cx="3959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О его жизненном пути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написано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в книге «Фронтовики алмазного края» (г. Мирный, 2004г.). </a:t>
            </a:r>
          </a:p>
        </p:txBody>
      </p:sp>
    </p:spTree>
    <p:extLst>
      <p:ext uri="{BB962C8B-B14F-4D97-AF65-F5344CB8AC3E}">
        <p14:creationId xmlns:p14="http://schemas.microsoft.com/office/powerpoint/2010/main" val="18451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641" y="5361557"/>
            <a:ext cx="6182923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Во время войны она жила в п. Борзя Забайкальского края, работала в столовой военного гарнизона.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После войны жила в Якутии, работала поваром в детском саду.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Мезенцева (Савельева)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Клавдия Ефимовна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прапрабабушка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(19.11.1923 – 25.08.2000)</a:t>
            </a:r>
            <a:endParaRPr lang="ru-RU" sz="24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25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2689946" y="2576367"/>
            <a:ext cx="3951644" cy="260073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Наша прапрабабушка родилась в с. </a:t>
            </a:r>
            <a:r>
              <a:rPr lang="ru-RU" sz="2200" dirty="0" err="1" smtClean="0">
                <a:solidFill>
                  <a:schemeClr val="tx2"/>
                </a:solidFill>
                <a:latin typeface="Cambria" pitchFamily="18" charset="0"/>
              </a:rPr>
              <a:t>Тимяшевск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Cambria" pitchFamily="18" charset="0"/>
              </a:rPr>
              <a:t>Шенталинского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 района Куйбышевской  области. Когда началась война ей было 17 лет.   </a:t>
            </a:r>
          </a:p>
          <a:p>
            <a:pPr marL="0" indent="0" algn="just">
              <a:buFont typeface="Wingdings 2"/>
              <a:buNone/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     Прапрабабушка – труженик тыла.</a:t>
            </a:r>
            <a:endParaRPr lang="ru-RU" sz="2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Picture 2" descr="C:\Users\1\Desktop\ЮЛЯ творческие и тематические работы\родственники участники ВОв\19-04-2015_14-05-57\перфильевы мезенцевы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9" t="20913" r="55838" b="62792"/>
          <a:stretch/>
        </p:blipFill>
        <p:spPr bwMode="auto">
          <a:xfrm>
            <a:off x="260647" y="2555776"/>
            <a:ext cx="23682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807" y="7100412"/>
            <a:ext cx="6047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Вырастила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двух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дочерей.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148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ЮЛЯ творческие и тематические работы\родственники участники ВОв\IMG-20150331-WA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/>
          <a:stretch/>
        </p:blipFill>
        <p:spPr bwMode="auto">
          <a:xfrm rot="21266516">
            <a:off x="441943" y="425793"/>
            <a:ext cx="1475793" cy="23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ЮЛЯ творческие и тематические работы\родственники участники ВОв\IMG-20150331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r="8206" b="11607"/>
          <a:stretch/>
        </p:blipFill>
        <p:spPr bwMode="auto">
          <a:xfrm rot="445034">
            <a:off x="2059497" y="456195"/>
            <a:ext cx="1647307" cy="23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392" y="2820151"/>
            <a:ext cx="26275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Мезенцев Иван Николаевич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101" name="Picture 5" descr="C:\Users\1\Desktop\ЮЛЯ творческие и тематические работы\родственники участники ВОв\дед Иван\IMG-20150324-WA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5"/>
          <a:stretch/>
        </p:blipFill>
        <p:spPr bwMode="auto">
          <a:xfrm>
            <a:off x="2802754" y="7527046"/>
            <a:ext cx="1922390" cy="14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Desktop\ЮЛЯ творческие и тематические работы\родственники участники ВОв\IMG-20150331-WA00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/>
          <a:stretch/>
        </p:blipFill>
        <p:spPr bwMode="auto">
          <a:xfrm>
            <a:off x="4096398" y="365496"/>
            <a:ext cx="2252220" cy="32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ЮЛЯ творческие и тематические работы\родственники участники ВОв\дед Иван\IMG-20150324-WA0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8614" r="17248" b="3420"/>
          <a:stretch/>
        </p:blipFill>
        <p:spPr bwMode="auto">
          <a:xfrm>
            <a:off x="411965" y="3238307"/>
            <a:ext cx="2296955" cy="16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032" y="3589820"/>
            <a:ext cx="301095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Друзья-однополчане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Мезенцев Иван Николаевич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Перфильев Василий Иванович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100" name="Picture 4" descr="C:\Users\1\Desktop\ЮЛЯ творческие и тематические работы\родственники участники ВОв\дед Иван\IMG-20150328-WA00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19655" r="10561" b="15286"/>
          <a:stretch/>
        </p:blipFill>
        <p:spPr bwMode="auto">
          <a:xfrm rot="21102465">
            <a:off x="859604" y="4902832"/>
            <a:ext cx="1401676" cy="19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31788" y="6753427"/>
            <a:ext cx="5126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Перфильевы Любовь Григорьевна и Василий Иванович,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Мезенцевы Клавдия Ефимовна и Иван Николаевич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 детьми и родными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2" descr="C:\Users\1\Desktop\ЮЛЯ творческие и тематические работы\родственники участники ВОв\19-04-2015_14-05-57\перфильевы мезенцевы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6513" r="18238" b="59864"/>
          <a:stretch/>
        </p:blipFill>
        <p:spPr bwMode="auto">
          <a:xfrm>
            <a:off x="2664466" y="4377011"/>
            <a:ext cx="3633473" cy="23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5144" y="8197065"/>
            <a:ext cx="1884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Страница из книги 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323528"/>
            <a:ext cx="63367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 родные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(по линии мамы)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6221" y="7642984"/>
            <a:ext cx="2232248" cy="60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Борисовы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Юлия и Роман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460" y="6341227"/>
            <a:ext cx="3744416" cy="64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Борисова (Перфильева)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Марина Сергеевна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0767" y="4636025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Перфильева (Плотникова)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Таисия Константиновна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920" y="3203848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Плотникова (Репина)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Надежда Ивановна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08" y="173803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Константин Петрович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10576" y="5356069"/>
            <a:ext cx="0" cy="98753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083262" y="5692299"/>
            <a:ext cx="98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862976" y="5360327"/>
            <a:ext cx="0" cy="98327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3703476" y="5692299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5285" y="2458116"/>
            <a:ext cx="11087" cy="21511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726337" y="3530353"/>
            <a:ext cx="639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отец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5" name="Прямая со стрелкой 24"/>
          <p:cNvCxnSpPr>
            <a:endCxn id="8" idx="2"/>
          </p:cNvCxnSpPr>
          <p:nvPr/>
        </p:nvCxnSpPr>
        <p:spPr>
          <a:xfrm flipV="1">
            <a:off x="2378772" y="2458116"/>
            <a:ext cx="20444" cy="21511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2210868" y="3521247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29472" y="3899497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728796" y="411119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381872" y="3903755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4222374" y="417880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908720" y="2458116"/>
            <a:ext cx="25043" cy="51011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" idx="1"/>
          </p:cNvCxnSpPr>
          <p:nvPr/>
        </p:nvCxnSpPr>
        <p:spPr>
          <a:xfrm>
            <a:off x="933763" y="7559242"/>
            <a:ext cx="3182458" cy="38445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9271" y="475320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прадедушка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5476115" y="5755261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021288" y="3899497"/>
            <a:ext cx="0" cy="37434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426883" y="2458116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2955862" y="266981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муж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577680" y="2458116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>
            <a:off x="3404908" y="2737419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жена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684048" y="7009393"/>
            <a:ext cx="0" cy="623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4174909" y="7158483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237899" y="6979185"/>
            <a:ext cx="16185" cy="66379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5400000">
            <a:off x="3783099" y="717352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912743" y="6978811"/>
            <a:ext cx="0" cy="6536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5400000">
            <a:off x="4812579" y="7158483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4505" y="2534307"/>
            <a:ext cx="4382244" cy="210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Наш прадедушка – труженик тыла.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Он родился в Воронежской области. Всю свою жизнь прожил в Бурятии.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Когда началась война нашему прадеду было 15 лет.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640" y="323528"/>
            <a:ext cx="648072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Плотников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Константин Петрович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прадедушка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(12.04.1926 – 10.04.1999)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ЮЛЯ творческие и тематические работы\родственники участники ВОв\19-04-2015_14-05-57\плотниковы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66721" r="71107" b="24642"/>
          <a:stretch/>
        </p:blipFill>
        <p:spPr bwMode="auto">
          <a:xfrm>
            <a:off x="332656" y="2710690"/>
            <a:ext cx="1794586" cy="18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688" y="4644008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Прадед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очень хотел помочь своей стране на полях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сражений! Но его не призвали на фронт, а выдали бронь из-за того, что он работал на стратегически важном объекте – «мыл» золото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на прииске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«Веселый».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32656" y="4283968"/>
            <a:ext cx="6192688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4704" y="6254623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После войны он остался верен своему делу и продолжил работать на золотых приисках, был взрывником.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2218" y="7164288"/>
            <a:ext cx="5153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Увлекался радиотехникой, научной литературой, изучал историю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своей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страны.</a:t>
            </a:r>
          </a:p>
        </p:txBody>
      </p:sp>
    </p:spTree>
    <p:extLst>
      <p:ext uri="{BB962C8B-B14F-4D97-AF65-F5344CB8AC3E}">
        <p14:creationId xmlns:p14="http://schemas.microsoft.com/office/powerpoint/2010/main" val="30365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08193" y="2483768"/>
            <a:ext cx="4094212" cy="2274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Наша прабабушка родилась в Куйбышевской области. А с 7 лет она жила в небольшом п. Кедровка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Баунтовского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района  Бурятской АССР.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Прабабушка – труженик тыла. Когда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началась война ей было 15 лет.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640" y="467544"/>
            <a:ext cx="648072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Плотникова (Репина)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Надежда Ивановна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прабабушка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(10.10.1925 – 07.01.2001)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ЮЛЯ творческие и тематические работы\родственники участники ВОв\19-04-2015_14-05-57\плотниковы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67187" r="60394" b="24595"/>
          <a:stretch/>
        </p:blipFill>
        <p:spPr bwMode="auto">
          <a:xfrm>
            <a:off x="260648" y="2555776"/>
            <a:ext cx="21122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664" y="4924258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Начиная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с первых дней войны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она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работала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 том же прииске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, что и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наш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прадед, прииске «Веселый».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Прабабушка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была </a:t>
            </a:r>
            <a:r>
              <a:rPr lang="ru-RU" sz="2000" dirty="0" err="1">
                <a:solidFill>
                  <a:schemeClr val="tx2"/>
                </a:solidFill>
                <a:latin typeface="Cambria" pitchFamily="18" charset="0"/>
              </a:rPr>
              <a:t>лебедчицей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712" y="5963709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Из рассказов нашей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бабушки,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дочери прабабушки, мы знаем,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что в голодные военные и послевоенные годы прабабушка мечтала о чае с сахаром и хлебе с маслом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…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4460" y="7133260"/>
            <a:ext cx="5170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У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Надежды Ивановны и Константина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Петровича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3 детей, 5 внуков и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7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правнуков.</a:t>
            </a:r>
          </a:p>
        </p:txBody>
      </p:sp>
    </p:spTree>
    <p:extLst>
      <p:ext uri="{BB962C8B-B14F-4D97-AF65-F5344CB8AC3E}">
        <p14:creationId xmlns:p14="http://schemas.microsoft.com/office/powerpoint/2010/main" val="9320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467544"/>
            <a:ext cx="6336704" cy="6096000"/>
          </a:xfrm>
        </p:spPr>
        <p:txBody>
          <a:bodyPr>
            <a:normAutofit/>
          </a:bodyPr>
          <a:lstStyle/>
          <a:p>
            <a:pPr marL="2873375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Не откладывайте на завтра то, что можно узнать из истории семьи сегодня, особенно, если эту информацию хранят люди преклонного возраста….</a:t>
            </a:r>
          </a:p>
          <a:p>
            <a:pPr marL="2873375" indent="0" algn="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(из книги В.С. Мартышина </a:t>
            </a:r>
          </a:p>
          <a:p>
            <a:pPr marL="2873375" indent="0" algn="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«Твоя родословная»)</a:t>
            </a:r>
          </a:p>
          <a:p>
            <a:pPr marL="2873375" indent="0" algn="r">
              <a:spcBef>
                <a:spcPts val="0"/>
              </a:spcBef>
              <a:buNone/>
            </a:pPr>
            <a:endParaRPr lang="ru-RU" sz="1400" dirty="0">
              <a:latin typeface="Cambria" pitchFamily="18" charset="0"/>
            </a:endParaRPr>
          </a:p>
          <a:p>
            <a:pPr marL="2873375" indent="0" algn="r">
              <a:spcBef>
                <a:spcPts val="0"/>
              </a:spcBef>
              <a:buNone/>
            </a:pPr>
            <a:endParaRPr lang="ru-RU" sz="1400" dirty="0" smtClean="0">
              <a:latin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  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Страницы этой книги рассказывают о наших родственниках – ветеранах Великой Отечественный войны 1941 – 1945 г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г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. и тружениках тыла.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 Эта книга - книга воспоминаний наших родных о жизни прабабушек и прадедушек в страшные для нашей страны 40-е гг.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XX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столетия.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8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2"/>
                </a:solidFill>
                <a:latin typeface="Cambria" pitchFamily="18" charset="0"/>
              </a:rPr>
              <a:t>Мы гордимся своими родными!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Они, наряду со своими современниками, обеспечили </a:t>
            </a:r>
            <a:r>
              <a:rPr lang="ru-RU" sz="2000" dirty="0">
                <a:solidFill>
                  <a:schemeClr val="tx2"/>
                </a:solidFill>
              </a:rPr>
              <a:t>светлое будущее нашей стране и нам с вами.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148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ЮЛЯ творческие и тематические работы\родственники участники ВОв\плотниковы\мама дет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73" y="1487734"/>
            <a:ext cx="24057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ЮЛЯ творческие и тематические работы\родственники участники ВОв\плотниковы\молоды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0" r="16522" b="6340"/>
          <a:stretch/>
        </p:blipFill>
        <p:spPr bwMode="auto">
          <a:xfrm>
            <a:off x="454360" y="436405"/>
            <a:ext cx="1800200" cy="23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3408" y="622178"/>
            <a:ext cx="3304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Прадед Константин Петрович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и прабабушка Надежда Ивановна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с дочерью  (моей бабушкой)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1\Desktop\ЮЛЯ творческие и тематические работы\родственники участники ВОв\19-04-2015_14-05-57\плотниковы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7" t="61369" r="6223" b="4971"/>
          <a:stretch/>
        </p:blipFill>
        <p:spPr bwMode="auto">
          <a:xfrm>
            <a:off x="422492" y="3225114"/>
            <a:ext cx="2563638" cy="32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ЮЛЯ творческие и тематические работы\родственники участники ВОв\19-04-2015_14-05-57\плотниковы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4" t="31144" r="9096" b="42178"/>
          <a:stretch/>
        </p:blipFill>
        <p:spPr bwMode="auto">
          <a:xfrm>
            <a:off x="2708920" y="4912519"/>
            <a:ext cx="3744416" cy="30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18925" y="7884368"/>
            <a:ext cx="3619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Прадед Константин Петрович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и прабабушка Надежда Ивановна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с детьми: Таисией, Юрием, Татьяной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и родными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824" y="3505433"/>
            <a:ext cx="2435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Cambria" pitchFamily="18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абушка с братом Юрой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981" y="3995936"/>
            <a:ext cx="3304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Прадед Константин Петрович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и прабабушка Надежда Ивановна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с родными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323528"/>
            <a:ext cx="63367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 родные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(по линии мамы)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4000" y="7342583"/>
            <a:ext cx="2232248" cy="82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Борисовы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Юлия и Роман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2555" y="5172857"/>
            <a:ext cx="2911503" cy="64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Плотникова (Репина)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Надежда </a:t>
            </a:r>
            <a:r>
              <a:rPr lang="ru-RU" sz="2000" b="1" dirty="0">
                <a:latin typeface="Cambria" pitchFamily="18" charset="0"/>
              </a:rPr>
              <a:t>И</a:t>
            </a:r>
            <a:r>
              <a:rPr lang="ru-RU" sz="2000" b="1" dirty="0" smtClean="0">
                <a:latin typeface="Cambria" pitchFamily="18" charset="0"/>
              </a:rPr>
              <a:t>вановна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2314" y="3626005"/>
            <a:ext cx="2484977" cy="57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Репин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Иван Иванович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51321" y="5809850"/>
            <a:ext cx="0" cy="15327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778967" y="6398130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796971" y="5809851"/>
            <a:ext cx="23607" cy="15327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4419026" y="6502795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правнуки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135525" y="4204337"/>
            <a:ext cx="8430" cy="97025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5336107" y="4542646"/>
            <a:ext cx="98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сестра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589240" y="4204337"/>
            <a:ext cx="0" cy="95650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4645487" y="451331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брат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8549" y="5167963"/>
            <a:ext cx="2917027" cy="649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Константин Петрович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127937" y="5809851"/>
            <a:ext cx="8429" cy="15327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2734814" y="6502797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правнуки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79033" y="5809850"/>
            <a:ext cx="14816" cy="15327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2089984" y="638002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прадедушка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87652" y="3047673"/>
            <a:ext cx="2484977" cy="57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Петр Петрович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9479" y="1954171"/>
            <a:ext cx="2484977" cy="57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Плотников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Алексей Петрович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530025" y="3626005"/>
            <a:ext cx="0" cy="15348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2052444" y="419255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брат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80728" y="2532503"/>
            <a:ext cx="0" cy="26283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490690" y="357132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брат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0800000">
            <a:off x="2798672" y="3625018"/>
            <a:ext cx="0" cy="15348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5400000">
            <a:off x="2630356" y="419942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брат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rot="10800000">
            <a:off x="1149976" y="2531516"/>
            <a:ext cx="0" cy="26283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5400000">
            <a:off x="998491" y="4032165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брат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2856" y="1249772"/>
            <a:ext cx="4310236" cy="73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Репин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И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ван Иванович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участник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ВОв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ЮЛЯ творческие и тематические работы\родственники участники ВОв\плотниковы\брат бабушк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15101" r="28986" b="14701"/>
          <a:stretch/>
        </p:blipFill>
        <p:spPr bwMode="auto">
          <a:xfrm>
            <a:off x="412410" y="611560"/>
            <a:ext cx="15877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ЮЛЯ творческие и тематические работы\родственники участники ВОв\плотниковы\дядя Пет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6836" r="26577"/>
          <a:stretch/>
        </p:blipFill>
        <p:spPr bwMode="auto">
          <a:xfrm>
            <a:off x="4508502" y="2915816"/>
            <a:ext cx="1754802" cy="16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85884" y="3386803"/>
            <a:ext cx="4310236" cy="739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Плотников Петр Петрович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, </a:t>
            </a:r>
          </a:p>
          <a:p>
            <a:pPr marL="0" indent="0" algn="r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участник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ВОв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340593" y="5364088"/>
            <a:ext cx="4310236" cy="739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Плотников Алексей Петрович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, </a:t>
            </a:r>
          </a:p>
          <a:p>
            <a:pPr marL="0" indent="0" algn="ctr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участник </a:t>
            </a:r>
            <a:r>
              <a:rPr lang="ru-RU" sz="2000" dirty="0" err="1" smtClean="0">
                <a:solidFill>
                  <a:schemeClr val="tx2"/>
                </a:solidFill>
                <a:latin typeface="Cambria" pitchFamily="18" charset="0"/>
              </a:rPr>
              <a:t>ВОв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264696"/>
          </a:xfrm>
        </p:spPr>
        <p:txBody>
          <a:bodyPr>
            <a:normAutofit lnSpcReduction="10000"/>
          </a:bodyPr>
          <a:lstStyle/>
          <a:p>
            <a:pPr algn="ctr"/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Хотим 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сказать спасибо В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ам..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Но в годовщину слезы по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щекам..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Хотим сказать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спасибо Вам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За подвиг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ваш! 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И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в память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орденам..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За труд тех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страшных, темных дней..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Благодарим мы близких, кто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родней,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Кто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мир спасал 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для поколений</a:t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И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кто 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врага поставил на колени. </a:t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>Мы в годовщину говорим: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«Спасибо!»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Живущим с нами и тем, кто нас покинул.</a:t>
            </a:r>
            <a:endParaRPr lang="en-US" sz="22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Мы помним Вас! Гордимся Вами!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И память дней тех вечно с нами!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2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Борисов Роман</a:t>
            </a:r>
            <a:r>
              <a:rPr lang="ru-RU" sz="22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Cambria" pitchFamily="18" charset="0"/>
              </a:rPr>
              <a:t>В основу книги легли воспоминания: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прабабушки Перфильевой Любови Григорьевны;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троюродной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прабабушки Власенко Валентины Ивановны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бабушки Перфильевой Таисии Константиновны;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двоюродной бабушки </a:t>
            </a:r>
            <a:r>
              <a:rPr lang="ru-RU" sz="1800" dirty="0" err="1" smtClean="0">
                <a:solidFill>
                  <a:schemeClr val="tx2"/>
                </a:solidFill>
                <a:latin typeface="Cambria" pitchFamily="18" charset="0"/>
              </a:rPr>
              <a:t>Чугуевской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 Людмилы Васильевны;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двоюродной бабушки Шадриной Татьяны Константиновны;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двоюродной бабушки Коноваловой Людмилы Дмитриевны;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наших родителей Борисовых Андрея Никитича и Марины Сергеевны.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632" y="1979712"/>
            <a:ext cx="6552728" cy="6148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tx2"/>
                </a:solidFill>
                <a:latin typeface="Cambria" pitchFamily="18" charset="0"/>
              </a:rPr>
              <a:t>Спасибо за внимание!</a:t>
            </a:r>
            <a:endParaRPr lang="ru-RU" sz="4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323528"/>
            <a:ext cx="63367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 родные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(по линии папы)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7072" y="7470687"/>
            <a:ext cx="2232248" cy="62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Борисовы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Юлия и Роман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460" y="6341227"/>
            <a:ext cx="3744416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 Андрей Никитич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0767" y="462597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Борисова (Шарапова)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Тамара Дмитриевна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920" y="3203848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Шарапова (Михайлова)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Зинаида Александровна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08" y="173803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Шарапов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Дмитрий Васильевич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21210" y="6846586"/>
            <a:ext cx="0" cy="623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121175" y="6995676"/>
            <a:ext cx="639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отец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226849" y="6845282"/>
            <a:ext cx="0" cy="6187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773371" y="7061189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10576" y="5356069"/>
            <a:ext cx="0" cy="98753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083262" y="5692299"/>
            <a:ext cx="98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862976" y="5360327"/>
            <a:ext cx="0" cy="98327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3745956" y="5692299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5285" y="2458116"/>
            <a:ext cx="11087" cy="21511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726337" y="3530353"/>
            <a:ext cx="639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отец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5" name="Прямая со стрелкой 24"/>
          <p:cNvCxnSpPr>
            <a:endCxn id="8" idx="2"/>
          </p:cNvCxnSpPr>
          <p:nvPr/>
        </p:nvCxnSpPr>
        <p:spPr>
          <a:xfrm flipV="1">
            <a:off x="2378772" y="2458116"/>
            <a:ext cx="20444" cy="21511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2210867" y="3521247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29472" y="3899497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728796" y="411119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381872" y="3903755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4222373" y="417880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908720" y="2458116"/>
            <a:ext cx="25043" cy="51011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33763" y="7559242"/>
            <a:ext cx="3143309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9271" y="475320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прадедушка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5476115" y="5755261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021288" y="3899497"/>
            <a:ext cx="11087" cy="363014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426883" y="2458116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2955862" y="266981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муж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577680" y="2458116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>
            <a:off x="3404908" y="2737419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жена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4837786" y="6832660"/>
            <a:ext cx="0" cy="6187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5400000">
            <a:off x="4737622" y="701233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1870592"/>
            <a:ext cx="3990156" cy="2812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Наш прадед родился в п. Бисерть Свердловской области.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В 1939 г. был призван на военную службу.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С 1939г. по 1940г. участвовал в Советско-финской войне. Воинская специальность – радист.</a:t>
            </a:r>
          </a:p>
          <a:p>
            <a:pPr marL="0" indent="0" algn="just"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Шарапов Дмитрий Васильевич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прадедушка </a:t>
            </a:r>
            <a:b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</a:rPr>
              <a:t>(07.11.1921 – 03.04.1999)</a:t>
            </a:r>
            <a:endParaRPr lang="ru-RU" sz="16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ЮЛЯ творческие и тематические работы\родственники участники ВОв\д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788024"/>
            <a:ext cx="1678344" cy="25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636912" y="4655806"/>
            <a:ext cx="3990156" cy="42720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2000" dirty="0" smtClean="0">
                <a:latin typeface="Cambria" pitchFamily="18" charset="0"/>
              </a:rPr>
              <a:t>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Июнь 1941 г. встретил в рядах Красной армии, находясь на срочной службе в воинском звании рядовой.</a:t>
            </a:r>
          </a:p>
          <a:p>
            <a:pPr marL="0" indent="0" algn="just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В 1943 г. был ранен и комиссован.  Имел боевые награды.</a:t>
            </a:r>
          </a:p>
          <a:p>
            <a:pPr marL="0" indent="0" algn="just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     После войны, в 1946г.,  переехал в г. Шадринск Курганской области.  Работал на заводе, преподавал в Шадринском автомеханическом техникуме.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203" y="7306689"/>
            <a:ext cx="94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1941год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5495" r="3615" b="3956"/>
          <a:stretch/>
        </p:blipFill>
        <p:spPr bwMode="auto">
          <a:xfrm>
            <a:off x="4444702" y="1991926"/>
            <a:ext cx="1944216" cy="263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395536"/>
            <a:ext cx="6172200" cy="842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  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После выхода на пенсию много размышлял о жизни, свои мысли выражал в стихах. Среди них было несколько стихотворений о войне.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***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Наша юность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прошла в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трудных маршах войны.    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Всю себя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отдала на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защиту страны.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Сядем рядом, мой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друг, вспомним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горечь утрат,          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Наш победный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салют и погибших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солдат.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Не забыть всех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утрат, сердце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, раны болят.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 честь погибших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солдат обелиски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стоят.  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 годы страшные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те, в доме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горе –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беда: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Кто погиб на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войне, кто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пропал без следа.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 годы юные те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– на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висках серебро,  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А теперь на челе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– как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от снега бело!  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Вспомни пройденный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путь и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дела своих рук.    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Ты не жил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как-нибудь, пищей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был тебе труд.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А сейчас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отдохни, внуков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нянчи, учи,  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Полем, лесом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ходи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, не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грусти, не молчи!  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Помни, что ты –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солдат до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последнего дня,     </a:t>
            </a:r>
          </a:p>
          <a:p>
            <a:pPr marL="712788" indent="0">
              <a:buNone/>
              <a:tabLst>
                <a:tab pos="1081088" algn="l"/>
              </a:tabLst>
            </a:pP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Если грянет </a:t>
            </a:r>
            <a:r>
              <a:rPr lang="ru-RU" sz="1800" dirty="0" smtClean="0">
                <a:solidFill>
                  <a:schemeClr val="tx2"/>
                </a:solidFill>
                <a:latin typeface="Cambria" pitchFamily="18" charset="0"/>
              </a:rPr>
              <a:t>набат встанем </a:t>
            </a:r>
            <a:r>
              <a:rPr lang="ru-RU" sz="1800" dirty="0">
                <a:solidFill>
                  <a:schemeClr val="tx2"/>
                </a:solidFill>
                <a:latin typeface="Cambria" pitchFamily="18" charset="0"/>
              </a:rPr>
              <a:t>в строй мы опять!      </a:t>
            </a:r>
            <a:r>
              <a:rPr lang="ru-RU" sz="1800" dirty="0">
                <a:latin typeface="Cambria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2656" y="107504"/>
            <a:ext cx="44644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ru-RU" sz="1800" b="1" dirty="0" smtClean="0">
                <a:latin typeface="Cambria" pitchFamily="18" charset="0"/>
              </a:rPr>
              <a:t>***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Передаёшь радиограмму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И слышишь минный вой кругом.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Хотя и страшно, но упрямо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Сидишь, стучишь, стучишь ключом.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Cambria" pitchFamily="18" charset="0"/>
              </a:rPr>
              <a:t>Я </a:t>
            </a: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не верил, что в походе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На ходу можно уснуть,-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Cambria" pitchFamily="18" charset="0"/>
              </a:rPr>
              <a:t>Переставляя </a:t>
            </a: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только ноги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Успеваешь и </a:t>
            </a:r>
            <a:r>
              <a:rPr lang="ru-RU" sz="1700" dirty="0" smtClean="0">
                <a:solidFill>
                  <a:schemeClr val="tx2"/>
                </a:solidFill>
                <a:latin typeface="Cambria" pitchFamily="18" charset="0"/>
              </a:rPr>
              <a:t>всхрапнуть.</a:t>
            </a:r>
            <a:endParaRPr lang="ru-RU" sz="17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Cambria" pitchFamily="18" charset="0"/>
              </a:rPr>
              <a:t>А </a:t>
            </a: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под бомбёжку, артобстрелы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Кто из нас тогда не спал!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Сколько лет – всё без постели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Спишь, бывало, где упал!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Cambria" pitchFamily="18" charset="0"/>
              </a:rPr>
              <a:t>Всё </a:t>
            </a: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народ наш перенёс,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День  Победы, - облегченье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Cambria" pitchFamily="18" charset="0"/>
              </a:rPr>
              <a:t>Человечеству принёс!</a:t>
            </a: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6952" y="4947696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mbria" pitchFamily="18" charset="0"/>
              </a:rPr>
              <a:t>                             ***</a:t>
            </a:r>
          </a:p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Год испытаний, сорок первый,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Прошел коричневой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чумой!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Потери были непомерны,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Смерть повисла над страной.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Единство Армии, народа,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Героизм в боях солдат,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Отстояли мир, свободу!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Итог,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Победный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наш парад!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Ты плоть от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плоти,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от народа,-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 Защитник нашего труда,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 Надежный щит нашей свободы.</a:t>
            </a:r>
          </a:p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 На страже АРМИЯ всегда!</a:t>
            </a:r>
          </a:p>
        </p:txBody>
      </p:sp>
    </p:spTree>
    <p:extLst>
      <p:ext uri="{BB962C8B-B14F-4D97-AF65-F5344CB8AC3E}">
        <p14:creationId xmlns:p14="http://schemas.microsoft.com/office/powerpoint/2010/main" val="800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67635" y="2270370"/>
            <a:ext cx="4248472" cy="44618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Наша прабабушка – труженик тыла. Родилась </a:t>
            </a: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в г. Шадринске Курганской области.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     В 1941г. она закончила Свердловский государственный педагогический институт. Прабабушка была учителем.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    В годы Великой Отечественной войны работала в </a:t>
            </a:r>
            <a:r>
              <a:rPr lang="ru-RU" sz="2400" dirty="0" err="1">
                <a:solidFill>
                  <a:schemeClr val="tx2"/>
                </a:solidFill>
                <a:latin typeface="Cambria" pitchFamily="18" charset="0"/>
              </a:rPr>
              <a:t>Бисертской</a:t>
            </a: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 средней школе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учителем </a:t>
            </a: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математики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в старших классах.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     После окончания войны прабабушка вернулась в г. Шадринск, где работала в школе, преподавала математику в старших классах.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992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Шарапова (Михайлова)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Зинаида Александровна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прабабушка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(07.11.1919 – 01.10.1990)</a:t>
            </a:r>
            <a:endParaRPr lang="ru-RU" sz="27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ЮЛЯ творческие и тематические работы\родственники участники ВОв\Баба З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915816"/>
            <a:ext cx="20162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714520" y="6372200"/>
            <a:ext cx="5832648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 1973 г. Зинаида Александровна ушла на заслуженный отдых, занималась воспитанием внуков. </a:t>
            </a:r>
          </a:p>
          <a:p>
            <a:pPr marL="0" indent="0" algn="just">
              <a:buFont typeface="Wingdings 2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0808" y="6952002"/>
            <a:ext cx="484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У Дмитрия Васильевича и Зинаиды Александровны 2 детей, 4 внуков и 8 правнуков.</a:t>
            </a:r>
          </a:p>
        </p:txBody>
      </p:sp>
    </p:spTree>
    <p:extLst>
      <p:ext uri="{BB962C8B-B14F-4D97-AF65-F5344CB8AC3E}">
        <p14:creationId xmlns:p14="http://schemas.microsoft.com/office/powerpoint/2010/main" val="20649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148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ЮЛЯ творческие и тематические работы\родственники участники ВОв\Фото деда Димы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33"/>
          <a:stretch/>
        </p:blipFill>
        <p:spPr bwMode="auto">
          <a:xfrm>
            <a:off x="347968" y="395536"/>
            <a:ext cx="3301633" cy="22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787" y="2686075"/>
            <a:ext cx="2792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Прадед Дмитрий Васильевич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 и наш папа Андрей Никитич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6340" y="8375151"/>
            <a:ext cx="28235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Прадед Дмитрий Васильевич</a:t>
            </a:r>
          </a:p>
        </p:txBody>
      </p:sp>
      <p:pic>
        <p:nvPicPr>
          <p:cNvPr id="5" name="Picture 2" descr="C:\Users\1\Desktop\ЮЛЯ творческие и тематические работы\родственники участники ВОв\24-04-2015_17-58-56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31" y="2349064"/>
            <a:ext cx="3134121" cy="24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ЮЛЯ творческие и тематические работы\родственники участники ВОв\24-04-2015_17-58-56\Рисунок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995936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9995" y="1795066"/>
            <a:ext cx="299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Прадед Дмитрий Васильевич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 дочками Тамарой и Людмилой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640" y="6699460"/>
            <a:ext cx="3617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Прадед Дмитрий Васильевич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прабабушка Зинаида Александровна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 дочками Тамарой и Людмилой, </a:t>
            </a:r>
          </a:p>
          <a:p>
            <a:pPr algn="ctr"/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и мужем Людмилы</a:t>
            </a:r>
          </a:p>
        </p:txBody>
      </p:sp>
      <p:pic>
        <p:nvPicPr>
          <p:cNvPr id="12" name="Picture 2" descr="C:\Users\1\Desktop\ЮЛЯ творческие и тематические работы\родственники участники ВОв\Дед Дим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3597" r="10553" b="5085"/>
          <a:stretch/>
        </p:blipFill>
        <p:spPr bwMode="auto">
          <a:xfrm>
            <a:off x="4279364" y="5429656"/>
            <a:ext cx="2237547" cy="29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648" y="323528"/>
            <a:ext cx="63367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 родные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(по линии мамы)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4" descr="C:\Users\1\Desktop\ЮЛЯ творческие и тематические работы\родственники участники ВОв\7505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709"/>
            <a:ext cx="2708920" cy="31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6221" y="7642984"/>
            <a:ext cx="2232248" cy="67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Борисовы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Юлия и Роман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460" y="6341227"/>
            <a:ext cx="3744416" cy="64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Борисова (Перфильева)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Марина Сергеевна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0767" y="4636025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Перфильев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Сергей Васильевич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920" y="3203848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Перфильева (Савельева)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Любовь Григорьевна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08" y="173803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Перфильев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Василий Иванович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61491" y="7015642"/>
            <a:ext cx="0" cy="623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52352" y="716473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331527" y="6985432"/>
            <a:ext cx="0" cy="6187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3860542" y="7179771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10576" y="5356069"/>
            <a:ext cx="0" cy="98753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083262" y="5692299"/>
            <a:ext cx="98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отец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862976" y="5360327"/>
            <a:ext cx="0" cy="98327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3703476" y="5692299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дочь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5285" y="2458116"/>
            <a:ext cx="11087" cy="21511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726337" y="3530353"/>
            <a:ext cx="639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отец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5" name="Прямая со стрелкой 24"/>
          <p:cNvCxnSpPr>
            <a:endCxn id="8" idx="2"/>
          </p:cNvCxnSpPr>
          <p:nvPr/>
        </p:nvCxnSpPr>
        <p:spPr>
          <a:xfrm flipV="1">
            <a:off x="2378772" y="2458116"/>
            <a:ext cx="20444" cy="21511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2253347" y="352124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29472" y="3899497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728796" y="411119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мать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381872" y="3903755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4264853" y="41788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908720" y="2458116"/>
            <a:ext cx="25043" cy="51011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" idx="1"/>
          </p:cNvCxnSpPr>
          <p:nvPr/>
        </p:nvCxnSpPr>
        <p:spPr>
          <a:xfrm>
            <a:off x="933763" y="7559242"/>
            <a:ext cx="3182458" cy="42045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9271" y="475320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прадедушка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5476115" y="5755261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прабабушка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021288" y="3899497"/>
            <a:ext cx="0" cy="37434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426883" y="2458116"/>
            <a:ext cx="16855" cy="7264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2955862" y="266981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муж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577680" y="2458116"/>
            <a:ext cx="0" cy="705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>
            <a:off x="3404908" y="2737419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жена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990186" y="6985060"/>
            <a:ext cx="0" cy="6187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5400000">
            <a:off x="4890022" y="716473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сын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919</TotalTime>
  <Words>1509</Words>
  <Application>Microsoft Office PowerPoint</Application>
  <PresentationFormat>Экран (4:3)</PresentationFormat>
  <Paragraphs>310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КНИГА ПАМЯТИ  семьи Борисовых</vt:lpstr>
      <vt:lpstr>Презентация PowerPoint</vt:lpstr>
      <vt:lpstr>Презентация PowerPoint</vt:lpstr>
      <vt:lpstr>Шарапов Дмитрий Васильевич прадедушка  (07.11.1921 – 03.04.1999)</vt:lpstr>
      <vt:lpstr>Презентация PowerPoint</vt:lpstr>
      <vt:lpstr>Презентация PowerPoint</vt:lpstr>
      <vt:lpstr>Шарапова (Михайлова) Зинаида Александровна прабабушка (07.11.1919 – 01.10.1990)</vt:lpstr>
      <vt:lpstr>Презентация PowerPoint</vt:lpstr>
      <vt:lpstr>Презентация PowerPoint</vt:lpstr>
      <vt:lpstr>Перфильев Василий Иванович прадедушка (14.01.1925 - 23.10.1978)</vt:lpstr>
      <vt:lpstr>Перфильева (Савельева) Любовь Григорьевна прабабушка (18.01.1928 г.р.)</vt:lpstr>
      <vt:lpstr>Презентация PowerPoint</vt:lpstr>
      <vt:lpstr>Презентация PowerPoint</vt:lpstr>
      <vt:lpstr>Мезенцев Иван Николаевич (25.08.1925 – 02.03.2001)</vt:lpstr>
      <vt:lpstr>Мезенцева (Савельева) Клавдия Ефимовна прапрабабушка (19.11.1923 – 25.08.2000)</vt:lpstr>
      <vt:lpstr>Презентация PowerPoint</vt:lpstr>
      <vt:lpstr>Презентация PowerPoint</vt:lpstr>
      <vt:lpstr>Плотников  Константин Петрович прадедушка (12.04.1926 – 10.04.1999)</vt:lpstr>
      <vt:lpstr>Плотникова (Репина) Надежда Ивановна  прабабушка (10.10.1925 – 07.01.2001)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Наталья Васильевна Иванова</cp:lastModifiedBy>
  <cp:revision>75</cp:revision>
  <cp:lastPrinted>2015-04-22T14:35:45Z</cp:lastPrinted>
  <dcterms:created xsi:type="dcterms:W3CDTF">2015-04-08T14:49:24Z</dcterms:created>
  <dcterms:modified xsi:type="dcterms:W3CDTF">2019-01-29T08:27:02Z</dcterms:modified>
</cp:coreProperties>
</file>