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75" r:id="rId3"/>
    <p:sldId id="276" r:id="rId4"/>
    <p:sldId id="258" r:id="rId5"/>
    <p:sldId id="259" r:id="rId6"/>
    <p:sldId id="261" r:id="rId7"/>
    <p:sldId id="260" r:id="rId8"/>
    <p:sldId id="262" r:id="rId9"/>
    <p:sldId id="277" r:id="rId10"/>
    <p:sldId id="274" r:id="rId11"/>
    <p:sldId id="266" r:id="rId12"/>
    <p:sldId id="267" r:id="rId13"/>
    <p:sldId id="269" r:id="rId14"/>
    <p:sldId id="268" r:id="rId15"/>
    <p:sldId id="270" r:id="rId16"/>
    <p:sldId id="271" r:id="rId17"/>
    <p:sldId id="264" r:id="rId18"/>
    <p:sldId id="272" r:id="rId19"/>
    <p:sldId id="273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5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Вопрос  1</c:v>
                </c:pt>
                <c:pt idx="1">
                  <c:v>Вопрос  2</c:v>
                </c:pt>
                <c:pt idx="2">
                  <c:v>Вопрос  3</c:v>
                </c:pt>
                <c:pt idx="3">
                  <c:v>Вопрос  4</c:v>
                </c:pt>
                <c:pt idx="4">
                  <c:v>Вопрос  5</c:v>
                </c:pt>
                <c:pt idx="5">
                  <c:v>Вопрос  6</c:v>
                </c:pt>
                <c:pt idx="6">
                  <c:v>Вопрос  7</c:v>
                </c:pt>
                <c:pt idx="7">
                  <c:v>Вопрос 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16</c:v>
                </c:pt>
                <c:pt idx="1">
                  <c:v>12</c:v>
                </c:pt>
                <c:pt idx="2">
                  <c:v>19</c:v>
                </c:pt>
                <c:pt idx="3">
                  <c:v>1</c:v>
                </c:pt>
                <c:pt idx="4">
                  <c:v>14</c:v>
                </c:pt>
                <c:pt idx="5">
                  <c:v>1</c:v>
                </c:pt>
                <c:pt idx="6">
                  <c:v>17</c:v>
                </c:pt>
                <c:pt idx="7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32-4FF4-B6C5-883D804D95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8337920"/>
        <c:axId val="58388864"/>
        <c:axId val="0"/>
      </c:bar3DChart>
      <c:catAx>
        <c:axId val="58337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8388864"/>
        <c:crosses val="autoZero"/>
        <c:auto val="1"/>
        <c:lblAlgn val="ctr"/>
        <c:lblOffset val="100"/>
        <c:noMultiLvlLbl val="0"/>
      </c:catAx>
      <c:valAx>
        <c:axId val="58388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8337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8EE01-FFB3-487E-9E03-EBFAECAF9322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E34A9-668E-4DB0-95D4-19D868BC1A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97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9.gif"/><Relationship Id="rId4" Type="http://schemas.openxmlformats.org/officeDocument/2006/relationships/image" Target="../media/image4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492896"/>
            <a:ext cx="9144000" cy="4365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Великая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Отечественная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война </a:t>
            </a:r>
            <a:r>
              <a:rPr lang="ru-RU" sz="4800" dirty="0">
                <a:solidFill>
                  <a:srgbClr val="FF0000"/>
                </a:solidFill>
              </a:rPr>
              <a:t>и </a:t>
            </a:r>
            <a:r>
              <a:rPr lang="ru-RU" sz="4800" dirty="0" smtClean="0">
                <a:solidFill>
                  <a:srgbClr val="FF0000"/>
                </a:solidFill>
              </a:rPr>
              <a:t>моя семья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B0F0"/>
                </a:solidFill>
              </a:rPr>
              <a:t>                                                                                      Исполнитель: Каганов Даниил, 11лет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B0F0"/>
                </a:solidFill>
              </a:rPr>
              <a:t>                                                                                       лицей ГБПОУ «СОМК», </a:t>
            </a:r>
            <a:r>
              <a:rPr lang="ru-RU" sz="2000" dirty="0">
                <a:solidFill>
                  <a:srgbClr val="00B0F0"/>
                </a:solidFill>
              </a:rPr>
              <a:t>6</a:t>
            </a:r>
            <a:r>
              <a:rPr lang="ru-RU" sz="2000" dirty="0" smtClean="0">
                <a:solidFill>
                  <a:srgbClr val="00B0F0"/>
                </a:solidFill>
              </a:rPr>
              <a:t> класс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B0F0"/>
                </a:solidFill>
              </a:rPr>
              <a:t>                                                                                       </a:t>
            </a:r>
            <a:r>
              <a:rPr lang="ru-RU" sz="2000" dirty="0">
                <a:solidFill>
                  <a:srgbClr val="00B0F0"/>
                </a:solidFill>
              </a:rPr>
              <a:t>Р</a:t>
            </a:r>
            <a:r>
              <a:rPr lang="ru-RU" sz="2000" dirty="0" smtClean="0">
                <a:solidFill>
                  <a:srgbClr val="00B0F0"/>
                </a:solidFill>
              </a:rPr>
              <a:t>уководитель: Черницина Ю.Л.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B0F0"/>
                </a:solidFill>
              </a:rPr>
              <a:t>                                                    Ревда 2018 г.          Консультант: Каганова О.А.</a:t>
            </a:r>
          </a:p>
        </p:txBody>
      </p:sp>
    </p:spTree>
    <p:extLst>
      <p:ext uri="{BB962C8B-B14F-4D97-AF65-F5344CB8AC3E}">
        <p14:creationId xmlns:p14="http://schemas.microsoft.com/office/powerpoint/2010/main" val="66623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9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Алексей Иванович Кириллов – дважды герой Первой Мировой войны и труженик тыла Второй Мировой войны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420888"/>
            <a:ext cx="2147547" cy="370527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34124" y="3675374"/>
            <a:ext cx="3427859" cy="1928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3" r="31769" b="6179"/>
          <a:stretch/>
        </p:blipFill>
        <p:spPr>
          <a:xfrm rot="5400000">
            <a:off x="1141489" y="3764625"/>
            <a:ext cx="2948943" cy="2725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3"/>
          <a:stretch/>
        </p:blipFill>
        <p:spPr>
          <a:xfrm rot="5400000">
            <a:off x="123165" y="3053885"/>
            <a:ext cx="1486450" cy="122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6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5792" y="1588510"/>
            <a:ext cx="3883538" cy="291265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Зоя Алексеевна – юная медсестра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10000" r="8875" b="27777"/>
          <a:stretch/>
        </p:blipFill>
        <p:spPr>
          <a:xfrm rot="16200000">
            <a:off x="3413006" y="1693992"/>
            <a:ext cx="2766063" cy="16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95" y="3721745"/>
            <a:ext cx="5340085" cy="30037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8" r="11806"/>
          <a:stretch/>
        </p:blipFill>
        <p:spPr>
          <a:xfrm rot="16200000">
            <a:off x="-101714" y="4559486"/>
            <a:ext cx="2400300" cy="1851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6" r="15896" b="13487"/>
          <a:stretch/>
        </p:blipFill>
        <p:spPr>
          <a:xfrm>
            <a:off x="6336581" y="1439732"/>
            <a:ext cx="2567392" cy="21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C000"/>
                </a:solidFill>
              </a:rPr>
              <a:t>Бронислава</a:t>
            </a:r>
            <a:r>
              <a:rPr lang="ru-RU" dirty="0" smtClean="0">
                <a:solidFill>
                  <a:srgbClr val="FFC000"/>
                </a:solidFill>
              </a:rPr>
              <a:t>   </a:t>
            </a:r>
            <a:r>
              <a:rPr lang="ru-RU" dirty="0" err="1" smtClean="0">
                <a:solidFill>
                  <a:srgbClr val="FFC000"/>
                </a:solidFill>
              </a:rPr>
              <a:t>Бениаминовна</a:t>
            </a:r>
            <a:r>
              <a:rPr lang="ru-RU" dirty="0" smtClean="0">
                <a:solidFill>
                  <a:srgbClr val="FFC000"/>
                </a:solidFill>
              </a:rPr>
              <a:t> – комсомолка и ведущий специалист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17907" y="2328163"/>
            <a:ext cx="3906982" cy="21945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728" y="1933813"/>
            <a:ext cx="2651787" cy="14916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3" r="8698" b="4624"/>
          <a:stretch/>
        </p:blipFill>
        <p:spPr>
          <a:xfrm>
            <a:off x="4356864" y="3741022"/>
            <a:ext cx="4687651" cy="2953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04" y="4435767"/>
            <a:ext cx="4059943" cy="22837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0" r="4500"/>
          <a:stretch/>
        </p:blipFill>
        <p:spPr>
          <a:xfrm>
            <a:off x="2520886" y="1499714"/>
            <a:ext cx="3888432" cy="296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5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9022301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Владимир Айзикович – пример героизма и скромности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1"/>
          <a:stretch/>
        </p:blipFill>
        <p:spPr>
          <a:xfrm rot="16200000">
            <a:off x="-365348" y="3514653"/>
            <a:ext cx="3596929" cy="250720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193" y="3915684"/>
            <a:ext cx="3234680" cy="24289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68" y="1895704"/>
            <a:ext cx="3312368" cy="2469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617452"/>
            <a:ext cx="1988379" cy="14485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8" t="17974" r="17414" b="15206"/>
          <a:stretch/>
        </p:blipFill>
        <p:spPr>
          <a:xfrm>
            <a:off x="2129906" y="1603706"/>
            <a:ext cx="1768574" cy="19739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005772"/>
            <a:ext cx="1709977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7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Подвиг солдата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79044"/>
            <a:ext cx="4021088" cy="30194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182" y="1322512"/>
            <a:ext cx="3403266" cy="24309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77" y="3573016"/>
            <a:ext cx="4340775" cy="299292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r="3330"/>
          <a:stretch/>
        </p:blipFill>
        <p:spPr>
          <a:xfrm>
            <a:off x="3851920" y="3567487"/>
            <a:ext cx="5052060" cy="2998452"/>
          </a:xfrm>
        </p:spPr>
      </p:pic>
    </p:spTree>
    <p:extLst>
      <p:ext uri="{BB962C8B-B14F-4D97-AF65-F5344CB8AC3E}">
        <p14:creationId xmlns:p14="http://schemas.microsoft.com/office/powerpoint/2010/main" val="40336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E60000"/>
                </a:solidFill>
              </a:rPr>
              <a:t>Лето 1944 года</a:t>
            </a:r>
            <a:r>
              <a:rPr lang="ru-RU" dirty="0">
                <a:solidFill>
                  <a:srgbClr val="E60000"/>
                </a:solidFill>
              </a:rPr>
              <a:t/>
            </a:r>
            <a:br>
              <a:rPr lang="ru-RU" dirty="0">
                <a:solidFill>
                  <a:srgbClr val="E60000"/>
                </a:solidFill>
              </a:rPr>
            </a:br>
            <a:r>
              <a:rPr lang="ru-RU" dirty="0" smtClean="0">
                <a:solidFill>
                  <a:srgbClr val="E60000"/>
                </a:solidFill>
              </a:rPr>
              <a:t>Он выжил вопреки всему</a:t>
            </a:r>
            <a:endParaRPr lang="ru-RU" dirty="0">
              <a:solidFill>
                <a:srgbClr val="E6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3" r="5040" b="4723"/>
          <a:stretch/>
        </p:blipFill>
        <p:spPr>
          <a:xfrm rot="16200000">
            <a:off x="1635008" y="1924463"/>
            <a:ext cx="2736304" cy="18881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5" r="4540"/>
          <a:stretch/>
        </p:blipFill>
        <p:spPr>
          <a:xfrm rot="16200000">
            <a:off x="-275117" y="1902517"/>
            <a:ext cx="2736304" cy="19320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5" y="1818351"/>
            <a:ext cx="3382314" cy="24183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2" y="3976382"/>
            <a:ext cx="3508896" cy="2586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6" r="4047"/>
          <a:stretch/>
        </p:blipFill>
        <p:spPr>
          <a:xfrm>
            <a:off x="6487844" y="5165193"/>
            <a:ext cx="2545123" cy="15762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501008"/>
            <a:ext cx="3593098" cy="245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6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Вот каким он парнем был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93675" y="2624911"/>
            <a:ext cx="4224468" cy="23762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"/>
          <a:stretch/>
        </p:blipFill>
        <p:spPr>
          <a:xfrm>
            <a:off x="4427984" y="1700808"/>
            <a:ext cx="4241616" cy="2551784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9" t="4240" r="10709" b="9955"/>
          <a:stretch/>
        </p:blipFill>
        <p:spPr>
          <a:xfrm rot="16200000">
            <a:off x="2011708" y="4436620"/>
            <a:ext cx="2628901" cy="182879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5" r="12191" b="3818"/>
          <a:stretch/>
        </p:blipFill>
        <p:spPr>
          <a:xfrm rot="16200000">
            <a:off x="3797871" y="4458629"/>
            <a:ext cx="2628901" cy="180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2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094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Победа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97" y="1226088"/>
            <a:ext cx="7020272" cy="377339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632" y="3933056"/>
            <a:ext cx="3312368" cy="284127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30" y="3140968"/>
            <a:ext cx="2268500" cy="3717032"/>
          </a:xfrm>
          <a:prstGeom prst="rect">
            <a:avLst/>
          </a:prstGeom>
        </p:spPr>
      </p:pic>
      <p:pic>
        <p:nvPicPr>
          <p:cNvPr id="3" name="gimn_pobedy_-_den_pobedy_(zaycev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7333.333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9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9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500" y="47283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Вся жизнь – как один миг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48176" y="3076961"/>
            <a:ext cx="3328369" cy="187220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r="-1"/>
          <a:stretch/>
        </p:blipFill>
        <p:spPr>
          <a:xfrm>
            <a:off x="3283527" y="4508688"/>
            <a:ext cx="4075206" cy="233712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7" r="12641"/>
          <a:stretch/>
        </p:blipFill>
        <p:spPr>
          <a:xfrm>
            <a:off x="179512" y="1834325"/>
            <a:ext cx="3375288" cy="28031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" r="8984"/>
          <a:stretch/>
        </p:blipFill>
        <p:spPr>
          <a:xfrm rot="16200000">
            <a:off x="3770420" y="2275865"/>
            <a:ext cx="2631193" cy="174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Мы помним, мы знаем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0"/>
          <a:stretch/>
        </p:blipFill>
        <p:spPr>
          <a:xfrm>
            <a:off x="179512" y="3717032"/>
            <a:ext cx="5563041" cy="2971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31" y="3573016"/>
            <a:ext cx="4081228" cy="22956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5"/>
            <a:ext cx="3563888" cy="2004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0" b="13411"/>
          <a:stretch/>
        </p:blipFill>
        <p:spPr>
          <a:xfrm>
            <a:off x="5364088" y="1328037"/>
            <a:ext cx="3635895" cy="16011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9"/>
          <a:stretch/>
        </p:blipFill>
        <p:spPr>
          <a:xfrm>
            <a:off x="2863524" y="1766998"/>
            <a:ext cx="3374121" cy="16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АНКЕТА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я знаю о Великой Отечественной войне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3650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Что такое война?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Когда </a:t>
            </a:r>
            <a:r>
              <a:rPr lang="ru-RU" dirty="0" smtClean="0"/>
              <a:t>была Великая Отечественная война?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Кто напал на нашу Родину?</a:t>
            </a:r>
          </a:p>
          <a:p>
            <a:pPr marL="514350" indent="-514350">
              <a:buAutoNum type="arabicPeriod"/>
            </a:pPr>
            <a:r>
              <a:rPr lang="ru-RU" dirty="0" smtClean="0"/>
              <a:t>Кто был лидером нашей страны в годы этой войны?</a:t>
            </a:r>
          </a:p>
          <a:p>
            <a:pPr marL="514350" indent="-514350">
              <a:buAutoNum type="arabicPeriod"/>
            </a:pPr>
            <a:r>
              <a:rPr lang="ru-RU" dirty="0" smtClean="0"/>
              <a:t>Кто был лидером  страны, напавшей на нас?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Каких полководцев нашей страны  в годы этой войны вы знаете?</a:t>
            </a:r>
          </a:p>
          <a:p>
            <a:pPr marL="514350" indent="-514350">
              <a:buAutoNum type="arabicPeriod"/>
            </a:pPr>
            <a:r>
              <a:rPr lang="ru-RU" dirty="0" smtClean="0"/>
              <a:t>У </a:t>
            </a:r>
            <a:r>
              <a:rPr lang="ru-RU" dirty="0" smtClean="0"/>
              <a:t>кого в семье были родственники – участники боевых действий или труженики тыла?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 хотите больше узнать о Великой Отечественной войне?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68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53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52292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СПАСИБО ЗА ВНИМАНИЕ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6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тестирования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857519"/>
              </p:ext>
            </p:extLst>
          </p:nvPr>
        </p:nvGraphicFramePr>
        <p:xfrm>
          <a:off x="611560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39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Познакомить ребят с историей моей семьи в годы Великой Отечественной войны.</a:t>
            </a:r>
          </a:p>
          <a:p>
            <a:pPr marL="0" indent="0">
              <a:buNone/>
            </a:pPr>
            <a:r>
              <a:rPr lang="ru-RU" dirty="0" smtClean="0"/>
              <a:t>2. Заинтересовать общей историей нашей страны в период Второй Мировой войны.</a:t>
            </a:r>
          </a:p>
          <a:p>
            <a:pPr marL="0" indent="0">
              <a:buNone/>
            </a:pPr>
            <a:r>
              <a:rPr lang="ru-RU" dirty="0" smtClean="0"/>
              <a:t>3. Пробудить желание у ребят  узнать историю своих родных в годы Великой Отечественной войны.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4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Собрать материал и изучить.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Создать презентацию в формате </a:t>
            </a:r>
            <a:r>
              <a:rPr lang="en-US" dirty="0" smtClean="0"/>
              <a:t>Microsoft Power Point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Оформить.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Представить результат.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53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7680854" cy="5760640"/>
          </a:xfrm>
        </p:spPr>
      </p:pic>
    </p:spTree>
    <p:extLst>
      <p:ext uri="{BB962C8B-B14F-4D97-AF65-F5344CB8AC3E}">
        <p14:creationId xmlns:p14="http://schemas.microsoft.com/office/powerpoint/2010/main" val="42852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Объявление о начале войны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88840"/>
            <a:ext cx="6572250" cy="458152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2857500" cy="2286000"/>
          </a:xfrm>
        </p:spPr>
      </p:pic>
    </p:spTree>
    <p:extLst>
      <p:ext uri="{BB962C8B-B14F-4D97-AF65-F5344CB8AC3E}">
        <p14:creationId xmlns:p14="http://schemas.microsoft.com/office/powerpoint/2010/main" val="356887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5"/>
          </a:xfrm>
        </p:spPr>
        <p:txBody>
          <a:bodyPr/>
          <a:lstStyle/>
          <a:p>
            <a:r>
              <a:rPr lang="ru-RU" dirty="0" smtClean="0">
                <a:solidFill>
                  <a:srgbClr val="E60000"/>
                </a:solidFill>
              </a:rPr>
              <a:t>Всеобщая мобилизация</a:t>
            </a:r>
            <a:endParaRPr lang="ru-RU" dirty="0">
              <a:solidFill>
                <a:srgbClr val="E6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24745"/>
            <a:ext cx="5464255" cy="404934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5"/>
            <a:ext cx="3066284" cy="452596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9"/>
          <a:stretch/>
        </p:blipFill>
        <p:spPr>
          <a:xfrm>
            <a:off x="4876800" y="4432582"/>
            <a:ext cx="4059297" cy="23410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25352"/>
            <a:ext cx="3017520" cy="2048256"/>
          </a:xfrm>
          <a:prstGeom prst="rect">
            <a:avLst/>
          </a:prstGeom>
        </p:spPr>
      </p:pic>
      <p:pic>
        <p:nvPicPr>
          <p:cNvPr id="3" name="russkaya_narodnaya_-_vstavay_strana_ogromnaya_(zaycev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879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0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92" y="269775"/>
            <a:ext cx="8676873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Мои родные – участники боевых действий и труженики тыла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6" t="13637" r="56818"/>
          <a:stretch/>
        </p:blipFill>
        <p:spPr>
          <a:xfrm>
            <a:off x="323528" y="1484784"/>
            <a:ext cx="2423160" cy="39087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88440" y="3908304"/>
            <a:ext cx="3507824" cy="1973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0" t="8876" r="7878" b="28507"/>
          <a:stretch/>
        </p:blipFill>
        <p:spPr>
          <a:xfrm rot="16200000">
            <a:off x="3695031" y="2246674"/>
            <a:ext cx="3983294" cy="23154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"/>
          <a:stretch/>
        </p:blipFill>
        <p:spPr>
          <a:xfrm rot="5400000">
            <a:off x="6049989" y="4029855"/>
            <a:ext cx="3507824" cy="210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249</Words>
  <Application>Microsoft Office PowerPoint</Application>
  <PresentationFormat>Экран (4:3)</PresentationFormat>
  <Paragraphs>41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Тема Office</vt:lpstr>
      <vt:lpstr>Презентация PowerPoint</vt:lpstr>
      <vt:lpstr>АНКЕТА Что я знаю о Великой Отечественной войне</vt:lpstr>
      <vt:lpstr>Результат тестирования</vt:lpstr>
      <vt:lpstr>Цели проекта</vt:lpstr>
      <vt:lpstr>Задачи проекта</vt:lpstr>
      <vt:lpstr>Презентация PowerPoint</vt:lpstr>
      <vt:lpstr>Объявление о начале войны</vt:lpstr>
      <vt:lpstr>Всеобщая мобилизация</vt:lpstr>
      <vt:lpstr>Мои родные – участники боевых действий и труженики тыла</vt:lpstr>
      <vt:lpstr>Алексей Иванович Кириллов – дважды герой Первой Мировой войны и труженик тыла Второй Мировой войны</vt:lpstr>
      <vt:lpstr>Зоя Алексеевна – юная медсестра</vt:lpstr>
      <vt:lpstr>Бронислава   Бениаминовна – комсомолка и ведущий специалист</vt:lpstr>
      <vt:lpstr>Владимир Айзикович – пример героизма и скромности</vt:lpstr>
      <vt:lpstr>Подвиг солдата</vt:lpstr>
      <vt:lpstr>Лето 1944 года Он выжил вопреки всему</vt:lpstr>
      <vt:lpstr>Вот каким он парнем был</vt:lpstr>
      <vt:lpstr>Победа</vt:lpstr>
      <vt:lpstr>Вся жизнь – как один миг</vt:lpstr>
      <vt:lpstr>Мы помним, мы знаем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нил</dc:creator>
  <cp:lastModifiedBy>User</cp:lastModifiedBy>
  <cp:revision>59</cp:revision>
  <dcterms:created xsi:type="dcterms:W3CDTF">2014-12-06T20:09:57Z</dcterms:created>
  <dcterms:modified xsi:type="dcterms:W3CDTF">2019-01-30T06:36:57Z</dcterms:modified>
</cp:coreProperties>
</file>