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5" d="100"/>
          <a:sy n="165" d="100"/>
        </p:scale>
        <p:origin x="-19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E2D004-3976-4648-9E1F-B7772A23DA61}" type="datetimeFigureOut">
              <a:rPr lang="ru-RU" smtClean="0"/>
              <a:pPr/>
              <a:t>29.01.2019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B353F8-E7F7-4101-883E-B9CAC7A1B4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907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автономное </a:t>
            </a:r>
            <a:r>
              <a:rPr lang="ru-RU" dirty="0" smtClean="0">
                <a:solidFill>
                  <a:schemeClr val="bg1"/>
                </a:solidFill>
              </a:rPr>
              <a:t>общеобразовательное </a:t>
            </a:r>
            <a:r>
              <a:rPr lang="ru-RU" dirty="0">
                <a:solidFill>
                  <a:schemeClr val="bg1"/>
                </a:solidFill>
              </a:rPr>
              <a:t>учреждение «Гимназия»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191683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Международный интернет – конкурс «Страница семейной славы»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35124" y="2323951"/>
            <a:ext cx="8305800" cy="1981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«Судьба семьи в истории Великой войны»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005064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ru-RU" sz="1200" u="sng" dirty="0" smtClean="0">
                <a:solidFill>
                  <a:schemeClr val="bg1"/>
                </a:solidFill>
              </a:rPr>
              <a:t>Выполнила</a:t>
            </a:r>
            <a:r>
              <a:rPr lang="ru-RU" sz="1200" u="sng" dirty="0">
                <a:solidFill>
                  <a:schemeClr val="bg1"/>
                </a:solidFill>
              </a:rPr>
              <a:t>:</a:t>
            </a:r>
            <a:r>
              <a:rPr lang="ru-RU" sz="1200" dirty="0">
                <a:solidFill>
                  <a:schemeClr val="bg1"/>
                </a:solidFill>
              </a:rPr>
              <a:t> ученица 1 «В» класса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1200" dirty="0">
                <a:solidFill>
                  <a:schemeClr val="bg1"/>
                </a:solidFill>
              </a:rPr>
              <a:t>МАОУ «Гимназия»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Гаврилюк </a:t>
            </a:r>
            <a:r>
              <a:rPr lang="ru-RU" sz="1200" dirty="0">
                <a:solidFill>
                  <a:schemeClr val="bg1"/>
                </a:solidFill>
              </a:rPr>
              <a:t>София Александровна</a:t>
            </a:r>
          </a:p>
          <a:p>
            <a:r>
              <a:rPr lang="ru-RU" sz="1200" dirty="0">
                <a:solidFill>
                  <a:schemeClr val="bg1"/>
                </a:solidFill>
              </a:rPr>
              <a:t> 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      </a:t>
            </a:r>
            <a:r>
              <a:rPr lang="ru-RU" sz="1200" u="sng" dirty="0" smtClean="0">
                <a:solidFill>
                  <a:schemeClr val="bg1"/>
                </a:solidFill>
              </a:rPr>
              <a:t>Руководитель</a:t>
            </a:r>
            <a:r>
              <a:rPr lang="ru-RU" sz="1200" u="sng" dirty="0">
                <a:solidFill>
                  <a:schemeClr val="bg1"/>
                </a:solidFill>
              </a:rPr>
              <a:t>:</a:t>
            </a:r>
            <a:r>
              <a:rPr lang="ru-RU" sz="1200" dirty="0">
                <a:solidFill>
                  <a:schemeClr val="bg1"/>
                </a:solidFill>
              </a:rPr>
              <a:t> учитель начальных классов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                   МАОУ </a:t>
            </a:r>
            <a:r>
              <a:rPr lang="ru-RU" sz="1200" dirty="0">
                <a:solidFill>
                  <a:schemeClr val="bg1"/>
                </a:solidFill>
              </a:rPr>
              <a:t>«Гимназия»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Александрова </a:t>
            </a:r>
            <a:r>
              <a:rPr lang="ru-RU" sz="1200" dirty="0">
                <a:solidFill>
                  <a:schemeClr val="bg1"/>
                </a:solidFill>
              </a:rPr>
              <a:t>Ирина Николаевна;</a:t>
            </a:r>
          </a:p>
          <a:p>
            <a:r>
              <a:rPr lang="ru-RU" sz="1200" dirty="0">
                <a:solidFill>
                  <a:schemeClr val="bg1"/>
                </a:solidFill>
              </a:rPr>
              <a:t>                                                              </a:t>
            </a:r>
            <a:r>
              <a:rPr lang="ru-RU" sz="1200" dirty="0" smtClean="0">
                <a:solidFill>
                  <a:schemeClr val="bg1"/>
                </a:solidFill>
              </a:rPr>
              <a:t>  мама </a:t>
            </a:r>
            <a:r>
              <a:rPr lang="ru-RU" sz="1200" dirty="0">
                <a:solidFill>
                  <a:schemeClr val="bg1"/>
                </a:solidFill>
              </a:rPr>
              <a:t>– Гаврилюк Анастасия Владимировна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602070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г. Полярный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330910058"/>
      </p:ext>
    </p:extLst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143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Всей своей семьёй мы говорим спасибо нашим прапрадедам и прадедам за великую победу, за мирное небо, за доблестный труд в тяжелых условиях!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071546"/>
            <a:ext cx="7715304" cy="19764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1895 года рождения  деревня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Защепинская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Вологодская область</a:t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1942 году ушёл на фронт рядовым. На фронте был стрелком.</a:t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21 сентября 1943 года погиб во время авиационного налёта немецко-фашистских войск.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Похоронен в братской могиле в селе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Путилово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Ленинградской области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Коптяев Афанасий Ефимович </a:t>
            </a:r>
            <a:b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__12-9de81ddd2f71b19d60c934b6366fd8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43248"/>
            <a:ext cx="3738562" cy="2824164"/>
          </a:xfrm>
          <a:prstGeom prst="rect">
            <a:avLst/>
          </a:prstGeom>
        </p:spPr>
      </p:pic>
      <p:pic>
        <p:nvPicPr>
          <p:cNvPr id="6" name="Рисунок 5" descr="images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143248"/>
            <a:ext cx="3786214" cy="278608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19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1893 года рождения деревня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Конецкое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Вологодская область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1943 году ушёл на фронт, пропал без вести под городом Горький.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До сих пор нашей семье ничего о прапрадеде неизвестно, осталась лишь единственная фотография.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Андреев Виктор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Арефьевич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Андреев Ви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286124"/>
            <a:ext cx="2643207" cy="3143272"/>
          </a:xfrm>
          <a:prstGeom prst="rect">
            <a:avLst/>
          </a:prstGeom>
        </p:spPr>
      </p:pic>
      <p:pic>
        <p:nvPicPr>
          <p:cNvPr id="6" name="Рисунок 5" descr="Андре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86124"/>
            <a:ext cx="4643470" cy="307183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357298"/>
            <a:ext cx="4257676" cy="428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1909 года рождения деревня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Харлапково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, Псковская область,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умер в городе Кировск, Мурманская область.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В 1942 году ушёл на фронт, воевал на Карельском фронте, был пулемётчиком.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В 1944 году в районе </a:t>
            </a:r>
            <a:r>
              <a:rPr lang="ru-RU" sz="1800" dirty="0" err="1" smtClean="0">
                <a:solidFill>
                  <a:schemeClr val="bg1"/>
                </a:solidFill>
                <a:latin typeface="Monotype Corsiva" pitchFamily="66" charset="0"/>
              </a:rPr>
              <a:t>Колоярви</a:t>
            </a: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 при совершении марша в составе 118 стр. полка, 549 стр. дивизии 26 армии, Карельского фронта был тяжело ранен.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Указом Президиума Верховного Совета СССР за отвагу и храбрость, проявленные в боях с немецкими захватчиками награжден Орденом Славы 3 степени</a:t>
            </a:r>
            <a:endParaRPr lang="ru-RU" sz="1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Пименов  Владимир  Иванович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0181216_231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3500462" cy="407196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градной лист Пиме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823902" cy="5453062"/>
          </a:xfrm>
        </p:spPr>
      </p:pic>
      <p:pic>
        <p:nvPicPr>
          <p:cNvPr id="5" name="Рисунок 4" descr="орден славы 3 степен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3814763" cy="550072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00496" y="1524000"/>
            <a:ext cx="4686304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1927 года рождения, деревня 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Яринская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, Вологодская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область. Умер  в 2006 году в городе Мончегорске,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Мурманской области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 1942 году  уехал по оргнабору в Мурманскую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область, для работы в тылу на комбинат «</a:t>
            </a: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</a:rPr>
              <a:t>Североникель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».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 1943 году прадедушка встал к плавильной печи.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Рабочая смена длилась от 12 до 14 часов.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Отдыхали в холодных, сырых бараках. Из еды были: хлеб,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вода и редко - кусковой сахар.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  День Победы  прадедушка стоял у печи. Из 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воспоминаний: «Когда я узнал о победе, мне стало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легко и свободно, захотелось жить и работать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</a:rPr>
              <a:t>дальше с надеждой  на мирное светлое будущее»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Коптяев  Николай  Афанасьевич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Коптяев Николай Афанась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214710" cy="4429156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 свой труд в условиях  войны Коптяев Николай Афанасьевич был награждён следующими медалями:</a:t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059936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Monotype Corsiva" pitchFamily="66" charset="0"/>
              </a:rPr>
              <a:t>Медаль «За оборону Советского Заполярья» от 05.12.1944 года</a:t>
            </a:r>
          </a:p>
          <a:p>
            <a:pPr algn="ctr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1800" dirty="0" smtClean="0">
              <a:latin typeface="Monotype Corsiva" pitchFamily="66" charset="0"/>
            </a:endParaRPr>
          </a:p>
        </p:txBody>
      </p:sp>
      <p:pic>
        <p:nvPicPr>
          <p:cNvPr id="8" name="Содержимое 7" descr="20190118_1807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0272" y="1524000"/>
            <a:ext cx="3395094" cy="4572000"/>
          </a:xfrm>
        </p:spPr>
      </p:pic>
      <p:pic>
        <p:nvPicPr>
          <p:cNvPr id="7" name="Содержимое 4" descr="20190118_180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3714776" cy="342902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Медаль «За доблестный труд в Великой Отечественной Войне 1941 – 1945 годов» </a:t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от  04.12.1947 года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20190118_1802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6667" y="1524000"/>
            <a:ext cx="3920304" cy="4572000"/>
          </a:xfrm>
        </p:spPr>
      </p:pic>
      <p:pic>
        <p:nvPicPr>
          <p:cNvPr id="6" name="Содержимое 5" descr="Za_trud_v_vojine_rodnoji_sb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59238" cy="4572032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Медаль « За трудовое отличие» от 05.05.1949 года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20190118_180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59238" cy="4643469"/>
          </a:xfrm>
        </p:spPr>
      </p:pic>
      <p:pic>
        <p:nvPicPr>
          <p:cNvPr id="6" name="Содержимое 5" descr="be0dd8abfef8d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059238" cy="4572031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212</TotalTime>
  <Words>358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Коптяев Афанасий Ефимович  </vt:lpstr>
      <vt:lpstr>Андреев Виктор Арефьевич</vt:lpstr>
      <vt:lpstr>Пименов  Владимир  Иванович</vt:lpstr>
      <vt:lpstr>Презентация PowerPoint</vt:lpstr>
      <vt:lpstr>Коптяев  Николай  Афанасьевич</vt:lpstr>
      <vt:lpstr>   За свой труд в условиях  войны Коптяев Николай Афанасьевич был награждён следующими медалями: </vt:lpstr>
      <vt:lpstr>Медаль «За доблестный труд в Великой Отечественной Войне 1941 – 1945 годов»  от  04.12.1947 года</vt:lpstr>
      <vt:lpstr>Медаль « За трудовое отличие» от 05.05.1949 года</vt:lpstr>
      <vt:lpstr>Всей своей семьёй мы говорим спасибо нашим прапрадедам и прадедам за великую победу, за мирное небо, за доблестный труд в тяжелых условиях!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Пересвет</cp:lastModifiedBy>
  <cp:revision>23</cp:revision>
  <dcterms:created xsi:type="dcterms:W3CDTF">2019-01-17T19:32:05Z</dcterms:created>
  <dcterms:modified xsi:type="dcterms:W3CDTF">2019-01-29T17:11:55Z</dcterms:modified>
</cp:coreProperties>
</file>