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298E-4EDB-4E35-A93B-EC0B17EF253C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34EA-7E94-4930-BA0A-80042BE906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ист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ист 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ист 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т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т 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т 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Технолог</dc:creator>
  <cp:lastModifiedBy>Технолог</cp:lastModifiedBy>
  <cp:revision>1</cp:revision>
  <dcterms:created xsi:type="dcterms:W3CDTF">2019-01-28T12:28:40Z</dcterms:created>
  <dcterms:modified xsi:type="dcterms:W3CDTF">2019-01-28T12:32:12Z</dcterms:modified>
</cp:coreProperties>
</file>