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60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4" autoAdjust="0"/>
    <p:restoredTop sz="94660"/>
  </p:normalViewPr>
  <p:slideViewPr>
    <p:cSldViewPr>
      <p:cViewPr varScale="1">
        <p:scale>
          <a:sx n="74" d="100"/>
          <a:sy n="74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0201-5B25-46D0-B85C-B319EF868B68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2E6B-F4F3-4376-8A77-7B8710A8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417D-6329-4D56-84D8-616A8A6CF7C4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6100-5B08-4469-AA5F-F9A48AC54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6B158-CF01-4306-A847-8156A687DB7B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173F-5F6A-4247-A0AF-9E96A2D35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5751-9B81-4031-A56F-06E9765561FC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334F-285F-4558-B4E9-F7B573769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6745-BB0C-49C8-9C27-F4C2ADA2ADE2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5D12-3CE4-44BF-A21D-69C90E32E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82E-3375-4DA1-A5D4-60BB253D540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B33A-2373-4B7F-95C3-B12AA40E8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81C9-6F28-4333-94DC-E89EA8A7BC12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790D-E5E4-4522-BC7E-680D77B1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B586-9FF9-4E67-94A2-95D5EAD2080F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BF46-310C-4537-AFB6-A46BA6EB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FBA0-AA14-41C2-BC0F-324714F1E00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6ED3-769D-42D4-961A-446025D44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2F2A-3D96-4E39-B97D-210BB292D3CD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279A-3208-465F-9683-47245790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F318-F85F-4AEF-8559-2CA3183D5D53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1AAE-5C90-425B-B0A0-23BE0F9F4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37F3654-65E5-469F-813E-6B66BFFBB136}" type="datetimeFigureOut">
              <a:rPr lang="ru-RU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368FF68-E76E-4E59-8B6C-E26DAECF2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5400" b="1" smtClean="0"/>
              <a:t>Моя гордость:</a:t>
            </a:r>
            <a:br>
              <a:rPr lang="ru-RU" sz="5400" b="1" smtClean="0"/>
            </a:br>
            <a:r>
              <a:rPr lang="ru-RU" sz="5400" b="1" smtClean="0"/>
              <a:t>прадеды – </a:t>
            </a:r>
            <a:br>
              <a:rPr lang="ru-RU" sz="5400" b="1" smtClean="0"/>
            </a:br>
            <a:r>
              <a:rPr lang="ru-RU" sz="5400" b="1" smtClean="0"/>
              <a:t>ветераны войны</a:t>
            </a: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435600" y="4652963"/>
            <a:ext cx="3097213" cy="17287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smtClean="0"/>
              <a:t>Певень Полина</a:t>
            </a:r>
          </a:p>
          <a:p>
            <a:pPr marL="0" indent="0" algn="ctr">
              <a:buFontTx/>
              <a:buNone/>
            </a:pPr>
            <a:r>
              <a:rPr lang="ru-RU" sz="2800" smtClean="0"/>
              <a:t>1 А класс Гимназия № 12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Новая папка\Фото для презентации про войну\P1170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0"/>
            <a:ext cx="5072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овая папка\Фото для презентации про войну\P11708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410" y="1643050"/>
            <a:ext cx="8616590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Не забывайте о солдатах,</a:t>
            </a:r>
            <a:b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</a:br>
            <a: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Вступившихся за честь страны, </a:t>
            </a:r>
            <a:b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</a:br>
            <a: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Не забывайте свист снарядов,</a:t>
            </a:r>
            <a:b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</a:br>
            <a:r>
              <a:rPr lang="ru-RU" sz="4800" dirty="0">
                <a:ln>
                  <a:solidFill>
                    <a:srgbClr val="FFFF00"/>
                  </a:solidFill>
                </a:ln>
                <a:latin typeface="+mn-lt"/>
                <a:cs typeface="+mn-cs"/>
              </a:rPr>
              <a:t>И будьте памяти верны!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24075" y="620713"/>
            <a:ext cx="652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0513"/>
            <a:ext cx="394017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11863" y="476250"/>
            <a:ext cx="2674937" cy="5649913"/>
          </a:xfrm>
        </p:spPr>
        <p:txBody>
          <a:bodyPr/>
          <a:lstStyle/>
          <a:p>
            <a:r>
              <a:rPr lang="ru-RU" sz="2000" b="1" smtClean="0"/>
              <a:t>В нашей семье хранятся медали и ордена обоих прадедов. У каждого более десяти медалей и орден.</a:t>
            </a:r>
          </a:p>
          <a:p>
            <a:r>
              <a:rPr lang="ru-RU" sz="2000" b="1" smtClean="0"/>
              <a:t>Документы и фотографии. </a:t>
            </a:r>
          </a:p>
          <a:p>
            <a:r>
              <a:rPr lang="ru-RU" sz="2000" b="1" smtClean="0"/>
              <a:t>Я всегда буду бережно хранить их.</a:t>
            </a:r>
          </a:p>
          <a:p>
            <a:r>
              <a:rPr lang="ru-RU" sz="2000" b="1" smtClean="0"/>
              <a:t>В школе на плакате оба моих прадеда – рядом моя сестра с их медалями.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Певень Кузьма Ильич, </a:t>
            </a:r>
            <a:br>
              <a:rPr lang="ru-RU" sz="4000" b="1" smtClean="0"/>
            </a:br>
            <a:r>
              <a:rPr lang="ru-RU" sz="4000" b="1" smtClean="0"/>
              <a:t>11.05.1914 – 20.03.1995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8" descr="IMG_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28775"/>
            <a:ext cx="38877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Плотников Виталий Ефимович, </a:t>
            </a:r>
            <a:br>
              <a:rPr lang="ru-RU" sz="4000" b="1" smtClean="0"/>
            </a:br>
            <a:r>
              <a:rPr lang="ru-RU" sz="4000" b="1" smtClean="0"/>
              <a:t>04.10.1924</a:t>
            </a:r>
            <a:r>
              <a:rPr lang="ru-RU" sz="4000" smtClean="0"/>
              <a:t> - </a:t>
            </a:r>
            <a:r>
              <a:rPr lang="ru-RU" sz="4000" b="1" smtClean="0"/>
              <a:t>11.04.1977</a:t>
            </a:r>
          </a:p>
        </p:txBody>
      </p:sp>
      <p:pic>
        <p:nvPicPr>
          <p:cNvPr id="27650" name="Picture 7" descr="IMG_000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28775"/>
            <a:ext cx="4032250" cy="4608513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063" y="981075"/>
            <a:ext cx="3008312" cy="5256213"/>
          </a:xfrm>
        </p:spPr>
        <p:txBody>
          <a:bodyPr/>
          <a:lstStyle/>
          <a:p>
            <a:pPr eaLnBrk="1" hangingPunct="1"/>
            <a:r>
              <a:rPr lang="ru-RU" sz="1600" b="1" smtClean="0"/>
              <a:t>Мой прадедушка, </a:t>
            </a:r>
          </a:p>
          <a:p>
            <a:pPr eaLnBrk="1" hangingPunct="1"/>
            <a:r>
              <a:rPr lang="ru-RU" sz="1600" b="1" smtClean="0"/>
              <a:t>Певень Кузьма Ильич,</a:t>
            </a:r>
          </a:p>
          <a:p>
            <a:pPr eaLnBrk="1" hangingPunct="1"/>
            <a:r>
              <a:rPr lang="ru-RU" sz="1600" b="1" smtClean="0"/>
              <a:t>родился 11 мая 1914г. </a:t>
            </a:r>
          </a:p>
          <a:p>
            <a:pPr eaLnBrk="1" hangingPunct="1"/>
            <a:r>
              <a:rPr lang="ru-RU" sz="1600" b="1" smtClean="0"/>
              <a:t>в деревне Бугриновка Чистоозерного района Новосибирской области. </a:t>
            </a:r>
          </a:p>
          <a:p>
            <a:pPr eaLnBrk="1" hangingPunct="1"/>
            <a:r>
              <a:rPr lang="ru-RU" sz="1600" b="1" smtClean="0"/>
              <a:t>До войны работал в колхозе. Трактористом.</a:t>
            </a:r>
          </a:p>
          <a:p>
            <a:pPr eaLnBrk="1" hangingPunct="1"/>
            <a:r>
              <a:rPr lang="ru-RU" sz="1600" b="1" smtClean="0"/>
              <a:t>К началу войны у него уже была семья. Сын Алексей 1938 года рождения. </a:t>
            </a:r>
          </a:p>
          <a:p>
            <a:pPr eaLnBrk="1" hangingPunct="1"/>
            <a:r>
              <a:rPr lang="ru-RU" sz="1600" b="1" smtClean="0"/>
              <a:t>Призван в армию в 1939, воевал в Финской войне.</a:t>
            </a:r>
          </a:p>
          <a:p>
            <a:pPr eaLnBrk="1" hangingPunct="1"/>
            <a:r>
              <a:rPr lang="ru-RU" sz="1600" b="1" smtClean="0"/>
              <a:t>Вернувшись с этой воны, через полгода 25.07.1941 года призван командиром отделения 172 –го кавалерийского полка 84 – й кавалерийской дивизии на Дальний Восток.</a:t>
            </a:r>
          </a:p>
          <a:p>
            <a:pPr eaLnBrk="1" hangingPunct="1"/>
            <a:endParaRPr lang="ru-RU" sz="1600" b="1" smtClean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836613"/>
            <a:ext cx="327818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/>
            <a:endParaRPr lang="ru-RU" sz="2000" b="1" smtClean="0"/>
          </a:p>
        </p:txBody>
      </p:sp>
      <p:sp>
        <p:nvSpPr>
          <p:cNvPr id="1536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140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6375" y="214313"/>
            <a:ext cx="3857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Во время войны получил ранение в ногу осколком снаряда, попавшим в лошадь. От удара лошадь, вместе с ним, отлетела с дороги и из сапога у деда выпала стальная ложка. По ней проехала тачанка (телега на которой расположен станковый пулемет «Максим»). Прадед подобрал эту, раздавленную ложку, ею ел, и до сих пор она хранится в семье, как память о нем.</a:t>
            </a:r>
            <a:r>
              <a:rPr lang="ru-RU"/>
              <a:t> </a:t>
            </a:r>
          </a:p>
        </p:txBody>
      </p:sp>
      <p:pic>
        <p:nvPicPr>
          <p:cNvPr id="15364" name="Picture 5" descr="^80434F1465B79BD2C132D493C6F2476DF01FDED4C1FBDFB835^pimgpsh_fullsize_di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01800" y="-10801350"/>
            <a:ext cx="66611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^80434F1465B79BD2C132D493C6F2476DF01FDED4C1FBDFB835^pimgpsh_fullsize_di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08275"/>
            <a:ext cx="49688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81525"/>
            <a:ext cx="6667500" cy="1590675"/>
          </a:xfrm>
        </p:spPr>
        <p:txBody>
          <a:bodyPr/>
          <a:lstStyle/>
          <a:p>
            <a:pPr eaLnBrk="1" hangingPunct="1"/>
            <a:r>
              <a:rPr lang="ru-RU" sz="2000" b="1" smtClean="0"/>
              <a:t>С 09.08.1945 года служил помощником командира кавалерийского взвода в составе 247 кавалерийского полка 12 кавалерийской дивизии 1-го Дальневосточного фронта участвовал в войне с Японией, демобилизован 20.03.1946 года.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3"/>
            <a:ext cx="3746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0713"/>
            <a:ext cx="3571875" cy="5551487"/>
          </a:xfrm>
        </p:spPr>
        <p:txBody>
          <a:bodyPr/>
          <a:lstStyle/>
          <a:p>
            <a:r>
              <a:rPr lang="ru-RU" sz="2000" b="1" smtClean="0"/>
              <a:t>Мой прадедушка</a:t>
            </a:r>
          </a:p>
          <a:p>
            <a:r>
              <a:rPr lang="ru-RU" sz="2000" b="1" smtClean="0"/>
              <a:t>Плотников Виталий Ефимович, </a:t>
            </a:r>
          </a:p>
          <a:p>
            <a:pPr>
              <a:buFontTx/>
              <a:buChar char="•"/>
            </a:pPr>
            <a:r>
              <a:rPr lang="ru-RU" sz="2000" b="1" smtClean="0"/>
              <a:t>04.10.1924 года рождения, </a:t>
            </a:r>
          </a:p>
          <a:p>
            <a:pPr>
              <a:buFontTx/>
              <a:buChar char="•"/>
            </a:pPr>
            <a:r>
              <a:rPr lang="ru-RU" sz="2000" b="1" smtClean="0"/>
              <a:t>уроженец села Акишовское, Новотроицкого района, Кировской области </a:t>
            </a:r>
          </a:p>
          <a:p>
            <a:pPr>
              <a:buFontTx/>
              <a:buChar char="•"/>
            </a:pPr>
            <a:r>
              <a:rPr lang="ru-RU" sz="2000" b="1" smtClean="0"/>
              <a:t>До войны работал в колхозе, работал в полях на тракторе, на ремонтной базе чинил сельскохозяйственную технику.</a:t>
            </a:r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88913"/>
            <a:ext cx="33639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8434" name="Picture 6" descr="IMG_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81075"/>
            <a:ext cx="4032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570" y="2371718"/>
            <a:ext cx="6006388" cy="156965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НАГРАДЫ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Фото для презентации про войну\P1170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Фото для презентации про войну\P1170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503</TotalTime>
  <Words>243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Times New Roman</vt:lpstr>
      <vt:lpstr>Calibri</vt:lpstr>
      <vt:lpstr>Тема3</vt:lpstr>
      <vt:lpstr>Тема3</vt:lpstr>
      <vt:lpstr>Тема3</vt:lpstr>
      <vt:lpstr>Тема3</vt:lpstr>
      <vt:lpstr>Тема3</vt:lpstr>
      <vt:lpstr>Тема3</vt:lpstr>
      <vt:lpstr>Тема3</vt:lpstr>
      <vt:lpstr>Тема3</vt:lpstr>
      <vt:lpstr>Тема3</vt:lpstr>
      <vt:lpstr>Тема3</vt:lpstr>
      <vt:lpstr>Тема3</vt:lpstr>
      <vt:lpstr>Тема3</vt:lpstr>
      <vt:lpstr>Моя гордость: прадеды –  ветераны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Певень Кузьма Ильич,  11.05.1914 – 20.03.1995</vt:lpstr>
      <vt:lpstr>Плотников Виталий Ефимович,  04.10.1924 - 11.04.1977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70-летию  Великой Отечественной войны</dc:title>
  <cp:lastModifiedBy>Natasha</cp:lastModifiedBy>
  <cp:revision>28</cp:revision>
  <dcterms:modified xsi:type="dcterms:W3CDTF">2019-01-31T09:57:39Z</dcterms:modified>
</cp:coreProperties>
</file>