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0" r:id="rId2"/>
    <p:sldId id="274" r:id="rId3"/>
    <p:sldId id="275" r:id="rId4"/>
    <p:sldId id="276" r:id="rId5"/>
    <p:sldId id="260" r:id="rId6"/>
    <p:sldId id="279" r:id="rId7"/>
    <p:sldId id="27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CC0A2F07-AD01-44F9-B2E8-E23E884AA71E}">
          <p14:sldIdLst>
            <p14:sldId id="256"/>
            <p14:sldId id="257"/>
          </p14:sldIdLst>
        </p14:section>
        <p14:section name="Раздел без заголовка" id="{C2D43CC0-E269-4567-BA27-59C4106292C4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6326" autoAdjust="0"/>
    <p:restoredTop sz="94533" autoAdjust="0"/>
  </p:normalViewPr>
  <p:slideViewPr>
    <p:cSldViewPr>
      <p:cViewPr>
        <p:scale>
          <a:sx n="50" d="100"/>
          <a:sy n="50" d="100"/>
        </p:scale>
        <p:origin x="-1386" y="-8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22376" y="571480"/>
            <a:ext cx="7772400" cy="185738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Международный интернет-конкурс «Страница семейной славы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3429000"/>
            <a:ext cx="7772400" cy="12001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Жители  посёлка Сосновка  в Великой Отечественной войне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Авторы работы : ученики 5 класса МБОУ « Заволжская СОШ им. М.П.Костиной  г. Чебоксары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Морозова Татьяна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Николаева Анастасия.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679504" y="476672"/>
            <a:ext cx="4464496" cy="5649492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 </a:t>
            </a:r>
          </a:p>
          <a:p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Гурьевич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Самчёлкин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Западный фронт.</a:t>
            </a: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659 стрелковый полк,</a:t>
            </a: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155 стрелковая дивизия.</a:t>
            </a:r>
          </a:p>
          <a:p>
            <a:endPara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Лейтенант- минометчик.</a:t>
            </a:r>
          </a:p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4471643" cy="6858000"/>
          </a:xfrm>
        </p:spPr>
      </p:pic>
      <p:sp>
        <p:nvSpPr>
          <p:cNvPr id="6" name="Прямоугольник 5"/>
          <p:cNvSpPr/>
          <p:nvPr/>
        </p:nvSpPr>
        <p:spPr>
          <a:xfrm rot="10800000" flipV="1">
            <a:off x="8711951" y="6396335"/>
            <a:ext cx="864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8.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55696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292080" y="332656"/>
            <a:ext cx="3851920" cy="626469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Афаринов  Валериан  </a:t>
            </a:r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Феофанович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Ленинградский фронт.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1191 стрелковый полк, 356 стрелковая дивизия.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Связист.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43499" cy="6858000"/>
          </a:xfrm>
        </p:spPr>
      </p:pic>
      <p:sp>
        <p:nvSpPr>
          <p:cNvPr id="6" name="Прямоугольник 5"/>
          <p:cNvSpPr/>
          <p:nvPr/>
        </p:nvSpPr>
        <p:spPr>
          <a:xfrm rot="10800000" flipV="1">
            <a:off x="8711951" y="6396335"/>
            <a:ext cx="864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9.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762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4752527" cy="6336704"/>
          </a:xfrm>
        </p:spPr>
      </p:pic>
      <p:sp>
        <p:nvSpPr>
          <p:cNvPr id="6" name="Прямоугольник 5"/>
          <p:cNvSpPr/>
          <p:nvPr/>
        </p:nvSpPr>
        <p:spPr>
          <a:xfrm rot="10800000" flipV="1">
            <a:off x="8711951" y="6334780"/>
            <a:ext cx="864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10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Аксёнов Дмитрий Терентьевич.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Волховский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фронт. 1944 г.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2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 путь  Аксёнова  Дмитрия  Терентьевича.               ( карта)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279903" y="6093296"/>
            <a:ext cx="864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11.</a:t>
            </a:r>
            <a:endParaRPr lang="ru-RU" sz="2800" dirty="0"/>
          </a:p>
        </p:txBody>
      </p:sp>
      <p:pic>
        <p:nvPicPr>
          <p:cNvPr id="1026" name="Picture 2" descr="F:\Копия карта Аксен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10282" y="-3178188"/>
            <a:ext cx="15054282" cy="20072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31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508104" y="548680"/>
            <a:ext cx="3008313" cy="5411143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июля  1941 года  до  конца  войны  Аксёнов  Дмитрий  Терентьевич  служил  на  легендарной  боевой  машине            « Катюша».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240125" cy="6858000"/>
          </a:xfrm>
        </p:spPr>
      </p:pic>
      <p:sp>
        <p:nvSpPr>
          <p:cNvPr id="6" name="Прямоугольник 5"/>
          <p:cNvSpPr/>
          <p:nvPr/>
        </p:nvSpPr>
        <p:spPr>
          <a:xfrm rot="10800000" flipV="1">
            <a:off x="8711951" y="6334780"/>
            <a:ext cx="864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12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7101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796136" y="1268760"/>
            <a:ext cx="3008313" cy="46910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Заволжье. 2008 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Памятный крест  на  месте  захоронений         немецких  узников.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72608" cy="6858000"/>
          </a:xfrm>
        </p:spPr>
      </p:pic>
      <p:sp>
        <p:nvSpPr>
          <p:cNvPr id="7" name="Прямоугольник 6"/>
          <p:cNvSpPr/>
          <p:nvPr/>
        </p:nvSpPr>
        <p:spPr>
          <a:xfrm rot="10800000" flipV="1">
            <a:off x="8604448" y="6424836"/>
            <a:ext cx="9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14.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1996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0"/>
            <a:ext cx="8424119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Наше  личное  отношение  к  героям  войны  проникнуто     восхищением  и  гордостью за смелость, отвагу, за то что они не боялись подниматься из окопов навстречу смертельному огню. 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Ценой своей жизни они приблизили эту Победу. Мы живём благодаря им.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Великое Спасибо им за это.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8532440" y="6334780"/>
            <a:ext cx="1025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17</a:t>
            </a:r>
            <a:r>
              <a:rPr lang="ru-RU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801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Голодяиха</a:t>
            </a:r>
            <a:r>
              <a:rPr lang="ru-RU" dirty="0" smtClean="0"/>
              <a:t> в 30 годы</a:t>
            </a:r>
            <a:r>
              <a:rPr lang="en-US" dirty="0" smtClean="0"/>
              <a:t> XX </a:t>
            </a:r>
            <a:r>
              <a:rPr lang="ru-RU" dirty="0" smtClean="0"/>
              <a:t>века.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err="1"/>
              <a:t>Голодяиха</a:t>
            </a:r>
            <a:r>
              <a:rPr lang="ru-RU" dirty="0"/>
              <a:t> - так называли своё поселение наши предки. Местные старожилы рассказывают, что такое своеобразное название поселение получило из - за того, что земли в округе были голодные, т. е. не плодородные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Первое </a:t>
            </a:r>
            <a:r>
              <a:rPr lang="ru-RU" dirty="0"/>
              <a:t>документальное упоминание о поселении за Волгой относится в 1761 году. </a:t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560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214686"/>
            <a:ext cx="8183880" cy="2000264"/>
          </a:xfrm>
        </p:spPr>
        <p:txBody>
          <a:bodyPr>
            <a:normAutofit/>
          </a:bodyPr>
          <a:lstStyle/>
          <a:p>
            <a:r>
              <a:rPr lang="ru-RU" dirty="0" smtClean="0"/>
              <a:t>Переименование деревни </a:t>
            </a:r>
            <a:r>
              <a:rPr lang="ru-RU" dirty="0" err="1" smtClean="0"/>
              <a:t>Голодяиха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9 ноября 1938 года деревня </a:t>
            </a:r>
            <a:r>
              <a:rPr lang="ru-RU" dirty="0" err="1" smtClean="0"/>
              <a:t>Голодяиха</a:t>
            </a:r>
            <a:r>
              <a:rPr lang="ru-RU" dirty="0" smtClean="0"/>
              <a:t> </a:t>
            </a:r>
            <a:r>
              <a:rPr lang="ru-RU" dirty="0"/>
              <a:t>была переименована в </a:t>
            </a:r>
            <a:r>
              <a:rPr lang="ru-RU" dirty="0" smtClean="0"/>
              <a:t>Сосновку.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86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Поселок Сосновка в годы войны.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42918"/>
            <a:ext cx="8229600" cy="5511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первых дней начала Великой отечественной войны Заволжье нашей и соседней республик стало местом формирования воинских частей для отправки на фронт. 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 время  Великой Отечественной войны из Заволжья были мобилизованы 155 молодых парней и мужчин, с честью защищавших Родину на фронтах войны. 89 воинов не вернулись, героически погибли на полях сражений. После окончания войны домой вернулись 66 участников боевых действий. 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годы военного лихолетья вся тяжесть войны легла на женские плечи. Женщины заменили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мужчин, им пришлось освоить многие мужские профессии.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41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имеющимся  у нас  сведениям  в годы  Великой  Отечественной  войны в  действующую  армию  было  мобилизовано   более  150  жителей  Заволжья.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8711951" y="6365557"/>
            <a:ext cx="864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5.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6268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Государственный исторический  архив Чувашской Республики.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Фонд- 2375, опись 2,д.81.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Жители Заволжья-участники ВОв+ фото\Заказ №49\Ф-2375,оп 2, д.81\титульник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28605"/>
            <a:ext cx="5929354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Список депутатов Сосновского Пос.совета выбывших в РККА.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Государственный исторический архив Чувашской Республики.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Ф-2375,оп. 2, д.81.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Жители Заволжья-участники ВОв+ фото\Заказ №49\Ф-2375,оп 2, д.81\л.15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4959379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32040" y="1484784"/>
            <a:ext cx="3960440" cy="3168352"/>
          </a:xfrm>
        </p:spPr>
        <p:txBody>
          <a:bodyPr>
            <a:normAutofit fontScale="90000"/>
          </a:bodyPr>
          <a:lstStyle/>
          <a:p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Грачёв  </a:t>
            </a:r>
            <a:b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 </a:t>
            </a:r>
            <a:b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Павлович</a:t>
            </a:r>
            <a:b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военный округ 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Батальон разведки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Грачё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6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711951" y="6365557"/>
            <a:ext cx="864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6.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94686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1" y="1435101"/>
            <a:ext cx="4186807" cy="41541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24128" y="1556792"/>
            <a:ext cx="3682753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 Павлович</a:t>
            </a:r>
          </a:p>
          <a:p>
            <a:pPr marL="0" indent="0">
              <a:buNone/>
            </a:pPr>
            <a:endPara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   в  качестве  разведчика - связиста.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Грачёв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2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8711951" y="6365557"/>
            <a:ext cx="864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7.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439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891</TotalTime>
  <Words>348</Words>
  <Application>Microsoft Office PowerPoint</Application>
  <PresentationFormat>Экран (4:3)</PresentationFormat>
  <Paragraphs>70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Международный интернет-конкурс «Страница семейной славы».</vt:lpstr>
      <vt:lpstr>Голодяиха в 30 годы XX века.</vt:lpstr>
      <vt:lpstr>Переименование деревни Голодяиха.</vt:lpstr>
      <vt:lpstr>Поселок Сосновка в годы войны.</vt:lpstr>
      <vt:lpstr>Слайд 5</vt:lpstr>
      <vt:lpstr>Государственный исторический  архив Чувашской Республики.  Фонд- 2375, опись 2,д.81.</vt:lpstr>
      <vt:lpstr>Слайд 7</vt:lpstr>
      <vt:lpstr>Грачёв   Иван   Павлович   Забайкальский военный округ . Батальон разведки 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Жители  Заволжья- участники Великой Отечественной войны.</dc:title>
  <dc:creator>Настена</dc:creator>
  <cp:lastModifiedBy>312</cp:lastModifiedBy>
  <cp:revision>64</cp:revision>
  <dcterms:created xsi:type="dcterms:W3CDTF">2015-03-13T11:04:51Z</dcterms:created>
  <dcterms:modified xsi:type="dcterms:W3CDTF">2019-01-31T10:20:19Z</dcterms:modified>
</cp:coreProperties>
</file>